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65" r:id="rId2"/>
    <p:sldId id="310" r:id="rId3"/>
    <p:sldId id="322" r:id="rId4"/>
    <p:sldId id="323" r:id="rId5"/>
    <p:sldId id="325" r:id="rId6"/>
    <p:sldId id="327" r:id="rId7"/>
    <p:sldId id="328" r:id="rId8"/>
    <p:sldId id="329" r:id="rId9"/>
    <p:sldId id="330" r:id="rId10"/>
    <p:sldId id="333" r:id="rId11"/>
    <p:sldId id="334" r:id="rId12"/>
    <p:sldId id="335" r:id="rId13"/>
    <p:sldId id="336" r:id="rId14"/>
    <p:sldId id="337" r:id="rId15"/>
    <p:sldId id="332" r:id="rId16"/>
    <p:sldId id="338" r:id="rId17"/>
    <p:sldId id="339" r:id="rId18"/>
    <p:sldId id="340" r:id="rId19"/>
    <p:sldId id="341" r:id="rId20"/>
    <p:sldId id="342" r:id="rId21"/>
    <p:sldId id="343" r:id="rId22"/>
    <p:sldId id="344" r:id="rId23"/>
    <p:sldId id="314" r:id="rId24"/>
    <p:sldId id="345" r:id="rId25"/>
    <p:sldId id="324" r:id="rId26"/>
    <p:sldId id="320" r:id="rId27"/>
    <p:sldId id="321" r:id="rId28"/>
    <p:sldId id="311" r:id="rId29"/>
    <p:sldId id="313" r:id="rId30"/>
    <p:sldId id="312" r:id="rId31"/>
    <p:sldId id="315" r:id="rId32"/>
    <p:sldId id="316" r:id="rId33"/>
    <p:sldId id="317" r:id="rId34"/>
    <p:sldId id="318" r:id="rId35"/>
    <p:sldId id="319" r:id="rId36"/>
  </p:sldIdLst>
  <p:sldSz cx="12188825"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953" autoAdjust="0"/>
  </p:normalViewPr>
  <p:slideViewPr>
    <p:cSldViewPr showGuides="1">
      <p:cViewPr varScale="1">
        <p:scale>
          <a:sx n="100" d="100"/>
          <a:sy n="100" d="100"/>
        </p:scale>
        <p:origin x="936" y="8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McCallum" userId="4650dd4dc768d656" providerId="LiveId" clId="{8995D3DE-FCDC-4751-82C3-A290009CBB6D}"/>
    <pc:docChg chg="undo custSel addSld delSld modSld sldOrd">
      <pc:chgData name="Keith McCallum" userId="4650dd4dc768d656" providerId="LiveId" clId="{8995D3DE-FCDC-4751-82C3-A290009CBB6D}" dt="2018-09-29T22:06:24.360" v="3950" actId="20577"/>
      <pc:docMkLst>
        <pc:docMk/>
      </pc:docMkLst>
      <pc:sldChg chg="modSp">
        <pc:chgData name="Keith McCallum" userId="4650dd4dc768d656" providerId="LiveId" clId="{8995D3DE-FCDC-4751-82C3-A290009CBB6D}" dt="2018-09-29T16:57:16.930" v="285" actId="14100"/>
        <pc:sldMkLst>
          <pc:docMk/>
          <pc:sldMk cId="2808920126" sldId="265"/>
        </pc:sldMkLst>
        <pc:picChg chg="mod">
          <ac:chgData name="Keith McCallum" userId="4650dd4dc768d656" providerId="LiveId" clId="{8995D3DE-FCDC-4751-82C3-A290009CBB6D}" dt="2018-09-29T16:57:16.930" v="285" actId="14100"/>
          <ac:picMkLst>
            <pc:docMk/>
            <pc:sldMk cId="2808920126" sldId="265"/>
            <ac:picMk id="2" creationId="{9974B69C-7EE6-4796-891C-98E28111F5EF}"/>
          </ac:picMkLst>
        </pc:picChg>
      </pc:sldChg>
      <pc:sldChg chg="addSp delSp modSp ord modAnim modNotesTx">
        <pc:chgData name="Keith McCallum" userId="4650dd4dc768d656" providerId="LiveId" clId="{8995D3DE-FCDC-4751-82C3-A290009CBB6D}" dt="2018-09-29T22:06:24.360" v="3950" actId="20577"/>
        <pc:sldMkLst>
          <pc:docMk/>
          <pc:sldMk cId="2478160142" sldId="314"/>
        </pc:sldMkLst>
        <pc:spChg chg="del">
          <ac:chgData name="Keith McCallum" userId="4650dd4dc768d656" providerId="LiveId" clId="{8995D3DE-FCDC-4751-82C3-A290009CBB6D}" dt="2018-09-29T20:37:24.254" v="3222" actId="478"/>
          <ac:spMkLst>
            <pc:docMk/>
            <pc:sldMk cId="2478160142" sldId="314"/>
            <ac:spMk id="2" creationId="{00000000-0000-0000-0000-000000000000}"/>
          </ac:spMkLst>
        </pc:spChg>
        <pc:spChg chg="del">
          <ac:chgData name="Keith McCallum" userId="4650dd4dc768d656" providerId="LiveId" clId="{8995D3DE-FCDC-4751-82C3-A290009CBB6D}" dt="2018-09-29T20:37:19.273" v="3221" actId="478"/>
          <ac:spMkLst>
            <pc:docMk/>
            <pc:sldMk cId="2478160142" sldId="314"/>
            <ac:spMk id="3" creationId="{00000000-0000-0000-0000-000000000000}"/>
          </ac:spMkLst>
        </pc:spChg>
        <pc:spChg chg="add del mod">
          <ac:chgData name="Keith McCallum" userId="4650dd4dc768d656" providerId="LiveId" clId="{8995D3DE-FCDC-4751-82C3-A290009CBB6D}" dt="2018-09-29T20:37:27.193" v="3223" actId="478"/>
          <ac:spMkLst>
            <pc:docMk/>
            <pc:sldMk cId="2478160142" sldId="314"/>
            <ac:spMk id="5" creationId="{3C2B31CD-C3AD-43A3-BF0A-C14312580EDB}"/>
          </ac:spMkLst>
        </pc:spChg>
        <pc:spChg chg="add mod">
          <ac:chgData name="Keith McCallum" userId="4650dd4dc768d656" providerId="LiveId" clId="{8995D3DE-FCDC-4751-82C3-A290009CBB6D}" dt="2018-09-29T21:37:46.838" v="3735" actId="12"/>
          <ac:spMkLst>
            <pc:docMk/>
            <pc:sldMk cId="2478160142" sldId="314"/>
            <ac:spMk id="7" creationId="{B83DB902-8261-4651-A95D-6736A6F4CBB4}"/>
          </ac:spMkLst>
        </pc:spChg>
        <pc:graphicFrameChg chg="add mod">
          <ac:chgData name="Keith McCallum" userId="4650dd4dc768d656" providerId="LiveId" clId="{8995D3DE-FCDC-4751-82C3-A290009CBB6D}" dt="2018-09-29T21:36:51.142" v="3688" actId="1076"/>
          <ac:graphicFrameMkLst>
            <pc:docMk/>
            <pc:sldMk cId="2478160142" sldId="314"/>
            <ac:graphicFrameMk id="6" creationId="{FA16E740-68FF-4B2E-888E-61C9B783A5E2}"/>
          </ac:graphicFrameMkLst>
        </pc:graphicFrameChg>
      </pc:sldChg>
      <pc:sldChg chg="modSp">
        <pc:chgData name="Keith McCallum" userId="4650dd4dc768d656" providerId="LiveId" clId="{8995D3DE-FCDC-4751-82C3-A290009CBB6D}" dt="2018-09-29T16:30:53.806" v="24" actId="20577"/>
        <pc:sldMkLst>
          <pc:docMk/>
          <pc:sldMk cId="1069071792" sldId="320"/>
        </pc:sldMkLst>
        <pc:spChg chg="mod">
          <ac:chgData name="Keith McCallum" userId="4650dd4dc768d656" providerId="LiveId" clId="{8995D3DE-FCDC-4751-82C3-A290009CBB6D}" dt="2018-09-29T16:30:41.743" v="22" actId="20577"/>
          <ac:spMkLst>
            <pc:docMk/>
            <pc:sldMk cId="1069071792" sldId="320"/>
            <ac:spMk id="8" creationId="{0CA8EE2E-39DA-4166-8EED-24AE7132F598}"/>
          </ac:spMkLst>
        </pc:spChg>
        <pc:spChg chg="mod">
          <ac:chgData name="Keith McCallum" userId="4650dd4dc768d656" providerId="LiveId" clId="{8995D3DE-FCDC-4751-82C3-A290009CBB6D}" dt="2018-09-29T16:30:53.806" v="24" actId="20577"/>
          <ac:spMkLst>
            <pc:docMk/>
            <pc:sldMk cId="1069071792" sldId="320"/>
            <ac:spMk id="13" creationId="{00000000-0000-0000-0000-000000000000}"/>
          </ac:spMkLst>
        </pc:spChg>
      </pc:sldChg>
      <pc:sldChg chg="addSp modSp add">
        <pc:chgData name="Keith McCallum" userId="4650dd4dc768d656" providerId="LiveId" clId="{8995D3DE-FCDC-4751-82C3-A290009CBB6D}" dt="2018-09-29T16:49:46.233" v="238" actId="1076"/>
        <pc:sldMkLst>
          <pc:docMk/>
          <pc:sldMk cId="532658506" sldId="321"/>
        </pc:sldMkLst>
        <pc:spChg chg="mod">
          <ac:chgData name="Keith McCallum" userId="4650dd4dc768d656" providerId="LiveId" clId="{8995D3DE-FCDC-4751-82C3-A290009CBB6D}" dt="2018-09-29T16:48:27.039" v="233" actId="115"/>
          <ac:spMkLst>
            <pc:docMk/>
            <pc:sldMk cId="532658506" sldId="321"/>
            <ac:spMk id="8" creationId="{0CA8EE2E-39DA-4166-8EED-24AE7132F598}"/>
          </ac:spMkLst>
        </pc:spChg>
        <pc:spChg chg="mod">
          <ac:chgData name="Keith McCallum" userId="4650dd4dc768d656" providerId="LiveId" clId="{8995D3DE-FCDC-4751-82C3-A290009CBB6D}" dt="2018-09-29T16:37:36.989" v="214" actId="20577"/>
          <ac:spMkLst>
            <pc:docMk/>
            <pc:sldMk cId="532658506" sldId="321"/>
            <ac:spMk id="9" creationId="{95AE294A-88A0-44F0-A380-7A423789EFED}"/>
          </ac:spMkLst>
        </pc:spChg>
        <pc:spChg chg="mod">
          <ac:chgData name="Keith McCallum" userId="4650dd4dc768d656" providerId="LiveId" clId="{8995D3DE-FCDC-4751-82C3-A290009CBB6D}" dt="2018-09-29T16:37:42.632" v="215"/>
          <ac:spMkLst>
            <pc:docMk/>
            <pc:sldMk cId="532658506" sldId="321"/>
            <ac:spMk id="11" creationId="{DEEDA441-1B39-4118-8668-FA0028F1FB15}"/>
          </ac:spMkLst>
        </pc:spChg>
        <pc:spChg chg="mod">
          <ac:chgData name="Keith McCallum" userId="4650dd4dc768d656" providerId="LiveId" clId="{8995D3DE-FCDC-4751-82C3-A290009CBB6D}" dt="2018-09-29T16:47:30.744" v="231" actId="122"/>
          <ac:spMkLst>
            <pc:docMk/>
            <pc:sldMk cId="532658506" sldId="321"/>
            <ac:spMk id="13" creationId="{00000000-0000-0000-0000-000000000000}"/>
          </ac:spMkLst>
        </pc:spChg>
        <pc:picChg chg="add mod">
          <ac:chgData name="Keith McCallum" userId="4650dd4dc768d656" providerId="LiveId" clId="{8995D3DE-FCDC-4751-82C3-A290009CBB6D}" dt="2018-09-29T16:49:46.233" v="238" actId="1076"/>
          <ac:picMkLst>
            <pc:docMk/>
            <pc:sldMk cId="532658506" sldId="321"/>
            <ac:picMk id="2" creationId="{7E53998D-CF39-4C3D-A591-8E8AA16C6CE8}"/>
          </ac:picMkLst>
        </pc:picChg>
      </pc:sldChg>
      <pc:sldChg chg="addSp modSp add">
        <pc:chgData name="Keith McCallum" userId="4650dd4dc768d656" providerId="LiveId" clId="{8995D3DE-FCDC-4751-82C3-A290009CBB6D}" dt="2018-09-29T17:08:56.583" v="291" actId="1076"/>
        <pc:sldMkLst>
          <pc:docMk/>
          <pc:sldMk cId="2865751530" sldId="322"/>
        </pc:sldMkLst>
        <pc:spChg chg="mod">
          <ac:chgData name="Keith McCallum" userId="4650dd4dc768d656" providerId="LiveId" clId="{8995D3DE-FCDC-4751-82C3-A290009CBB6D}" dt="2018-09-29T16:56:09.266" v="263" actId="403"/>
          <ac:spMkLst>
            <pc:docMk/>
            <pc:sldMk cId="2865751530" sldId="322"/>
            <ac:spMk id="2" creationId="{206B021D-D621-430D-91A4-8FE16FDFFD85}"/>
          </ac:spMkLst>
        </pc:spChg>
        <pc:spChg chg="mod">
          <ac:chgData name="Keith McCallum" userId="4650dd4dc768d656" providerId="LiveId" clId="{8995D3DE-FCDC-4751-82C3-A290009CBB6D}" dt="2018-09-29T17:07:53.120" v="289" actId="115"/>
          <ac:spMkLst>
            <pc:docMk/>
            <pc:sldMk cId="2865751530" sldId="322"/>
            <ac:spMk id="3" creationId="{F8C98AB4-9CFE-45FA-BDE6-0E6B92DA368B}"/>
          </ac:spMkLst>
        </pc:spChg>
        <pc:picChg chg="add mod">
          <ac:chgData name="Keith McCallum" userId="4650dd4dc768d656" providerId="LiveId" clId="{8995D3DE-FCDC-4751-82C3-A290009CBB6D}" dt="2018-09-29T17:08:56.583" v="291" actId="1076"/>
          <ac:picMkLst>
            <pc:docMk/>
            <pc:sldMk cId="2865751530" sldId="322"/>
            <ac:picMk id="4" creationId="{F52DBFFA-2565-4ADD-AEB3-395EA629A4F0}"/>
          </ac:picMkLst>
        </pc:picChg>
      </pc:sldChg>
      <pc:sldChg chg="addSp delSp modSp add delAnim modAnim">
        <pc:chgData name="Keith McCallum" userId="4650dd4dc768d656" providerId="LiveId" clId="{8995D3DE-FCDC-4751-82C3-A290009CBB6D}" dt="2018-09-29T17:34:14.938" v="399" actId="14100"/>
        <pc:sldMkLst>
          <pc:docMk/>
          <pc:sldMk cId="4260452671" sldId="323"/>
        </pc:sldMkLst>
        <pc:spChg chg="mod">
          <ac:chgData name="Keith McCallum" userId="4650dd4dc768d656" providerId="LiveId" clId="{8995D3DE-FCDC-4751-82C3-A290009CBB6D}" dt="2018-09-29T17:23:20.862" v="363" actId="1076"/>
          <ac:spMkLst>
            <pc:docMk/>
            <pc:sldMk cId="4260452671" sldId="323"/>
            <ac:spMk id="2" creationId="{206B021D-D621-430D-91A4-8FE16FDFFD85}"/>
          </ac:spMkLst>
        </pc:spChg>
        <pc:spChg chg="mod">
          <ac:chgData name="Keith McCallum" userId="4650dd4dc768d656" providerId="LiveId" clId="{8995D3DE-FCDC-4751-82C3-A290009CBB6D}" dt="2018-09-29T17:23:24.301" v="364" actId="1076"/>
          <ac:spMkLst>
            <pc:docMk/>
            <pc:sldMk cId="4260452671" sldId="323"/>
            <ac:spMk id="3" creationId="{F8C98AB4-9CFE-45FA-BDE6-0E6B92DA368B}"/>
          </ac:spMkLst>
        </pc:spChg>
        <pc:spChg chg="add del mod">
          <ac:chgData name="Keith McCallum" userId="4650dd4dc768d656" providerId="LiveId" clId="{8995D3DE-FCDC-4751-82C3-A290009CBB6D}" dt="2018-09-29T17:31:22.155" v="392" actId="478"/>
          <ac:spMkLst>
            <pc:docMk/>
            <pc:sldMk cId="4260452671" sldId="323"/>
            <ac:spMk id="5" creationId="{D1BA9DD0-B615-406E-B532-3BFF449C628B}"/>
          </ac:spMkLst>
        </pc:spChg>
        <pc:spChg chg="add mod">
          <ac:chgData name="Keith McCallum" userId="4650dd4dc768d656" providerId="LiveId" clId="{8995D3DE-FCDC-4751-82C3-A290009CBB6D}" dt="2018-09-29T17:34:14.938" v="399" actId="14100"/>
          <ac:spMkLst>
            <pc:docMk/>
            <pc:sldMk cId="4260452671" sldId="323"/>
            <ac:spMk id="9" creationId="{5A5760C5-2A26-4A21-8ADF-F13E171599B7}"/>
          </ac:spMkLst>
        </pc:spChg>
        <pc:graphicFrameChg chg="add del mod">
          <ac:chgData name="Keith McCallum" userId="4650dd4dc768d656" providerId="LiveId" clId="{8995D3DE-FCDC-4751-82C3-A290009CBB6D}" dt="2018-09-29T17:31:10.910" v="390" actId="478"/>
          <ac:graphicFrameMkLst>
            <pc:docMk/>
            <pc:sldMk cId="4260452671" sldId="323"/>
            <ac:graphicFrameMk id="7" creationId="{63D684C4-A87D-4191-A7AC-B21586F7840D}"/>
          </ac:graphicFrameMkLst>
        </pc:graphicFrameChg>
        <pc:picChg chg="del">
          <ac:chgData name="Keith McCallum" userId="4650dd4dc768d656" providerId="LiveId" clId="{8995D3DE-FCDC-4751-82C3-A290009CBB6D}" dt="2018-09-29T17:16:49.179" v="293" actId="478"/>
          <ac:picMkLst>
            <pc:docMk/>
            <pc:sldMk cId="4260452671" sldId="323"/>
            <ac:picMk id="4" creationId="{F52DBFFA-2565-4ADD-AEB3-395EA629A4F0}"/>
          </ac:picMkLst>
        </pc:picChg>
        <pc:picChg chg="add del mod">
          <ac:chgData name="Keith McCallum" userId="4650dd4dc768d656" providerId="LiveId" clId="{8995D3DE-FCDC-4751-82C3-A290009CBB6D}" dt="2018-09-29T17:31:16.077" v="391" actId="478"/>
          <ac:picMkLst>
            <pc:docMk/>
            <pc:sldMk cId="4260452671" sldId="323"/>
            <ac:picMk id="6" creationId="{45C181DE-ADC1-40D1-95F8-9C6C65C77995}"/>
          </ac:picMkLst>
        </pc:picChg>
        <pc:picChg chg="add mod">
          <ac:chgData name="Keith McCallum" userId="4650dd4dc768d656" providerId="LiveId" clId="{8995D3DE-FCDC-4751-82C3-A290009CBB6D}" dt="2018-09-29T17:34:08.440" v="398" actId="1076"/>
          <ac:picMkLst>
            <pc:docMk/>
            <pc:sldMk cId="4260452671" sldId="323"/>
            <ac:picMk id="8" creationId="{C1CAC0EF-BC2E-4361-8357-31F122ED086C}"/>
          </ac:picMkLst>
        </pc:picChg>
      </pc:sldChg>
      <pc:sldChg chg="add">
        <pc:chgData name="Keith McCallum" userId="4650dd4dc768d656" providerId="LiveId" clId="{8995D3DE-FCDC-4751-82C3-A290009CBB6D}" dt="2018-09-29T17:31:00.713" v="389"/>
        <pc:sldMkLst>
          <pc:docMk/>
          <pc:sldMk cId="1286095729" sldId="324"/>
        </pc:sldMkLst>
      </pc:sldChg>
      <pc:sldChg chg="addSp delSp modSp add delAnim modAnim">
        <pc:chgData name="Keith McCallum" userId="4650dd4dc768d656" providerId="LiveId" clId="{8995D3DE-FCDC-4751-82C3-A290009CBB6D}" dt="2018-09-29T20:42:52.370" v="3261"/>
        <pc:sldMkLst>
          <pc:docMk/>
          <pc:sldMk cId="1900626557" sldId="325"/>
        </pc:sldMkLst>
        <pc:spChg chg="del mod">
          <ac:chgData name="Keith McCallum" userId="4650dd4dc768d656" providerId="LiveId" clId="{8995D3DE-FCDC-4751-82C3-A290009CBB6D}" dt="2018-09-29T17:47:12.059" v="454" actId="478"/>
          <ac:spMkLst>
            <pc:docMk/>
            <pc:sldMk cId="1900626557" sldId="325"/>
            <ac:spMk id="3" creationId="{F8C98AB4-9CFE-45FA-BDE6-0E6B92DA368B}"/>
          </ac:spMkLst>
        </pc:spChg>
        <pc:spChg chg="del">
          <ac:chgData name="Keith McCallum" userId="4650dd4dc768d656" providerId="LiveId" clId="{8995D3DE-FCDC-4751-82C3-A290009CBB6D}" dt="2018-09-29T17:39:46.716" v="402" actId="478"/>
          <ac:spMkLst>
            <pc:docMk/>
            <pc:sldMk cId="1900626557" sldId="325"/>
            <ac:spMk id="9" creationId="{5A5760C5-2A26-4A21-8ADF-F13E171599B7}"/>
          </ac:spMkLst>
        </pc:spChg>
        <pc:spChg chg="add del mod">
          <ac:chgData name="Keith McCallum" userId="4650dd4dc768d656" providerId="LiveId" clId="{8995D3DE-FCDC-4751-82C3-A290009CBB6D}" dt="2018-09-29T17:47:28.474" v="455" actId="478"/>
          <ac:spMkLst>
            <pc:docMk/>
            <pc:sldMk cId="1900626557" sldId="325"/>
            <ac:spMk id="10" creationId="{37BA7DDB-C216-491B-992A-E6B9E6B1CF48}"/>
          </ac:spMkLst>
        </pc:spChg>
        <pc:spChg chg="add mod">
          <ac:chgData name="Keith McCallum" userId="4650dd4dc768d656" providerId="LiveId" clId="{8995D3DE-FCDC-4751-82C3-A290009CBB6D}" dt="2018-09-29T17:54:30.904" v="525" actId="1076"/>
          <ac:spMkLst>
            <pc:docMk/>
            <pc:sldMk cId="1900626557" sldId="325"/>
            <ac:spMk id="11" creationId="{259391D2-3D2A-4809-925C-83759E3F8120}"/>
          </ac:spMkLst>
        </pc:spChg>
        <pc:spChg chg="add mod">
          <ac:chgData name="Keith McCallum" userId="4650dd4dc768d656" providerId="LiveId" clId="{8995D3DE-FCDC-4751-82C3-A290009CBB6D}" dt="2018-09-29T20:42:52.370" v="3261"/>
          <ac:spMkLst>
            <pc:docMk/>
            <pc:sldMk cId="1900626557" sldId="325"/>
            <ac:spMk id="12" creationId="{37894F43-9D0A-44C1-A954-BB4D4E5C2D18}"/>
          </ac:spMkLst>
        </pc:spChg>
        <pc:spChg chg="add mod">
          <ac:chgData name="Keith McCallum" userId="4650dd4dc768d656" providerId="LiveId" clId="{8995D3DE-FCDC-4751-82C3-A290009CBB6D}" dt="2018-09-29T20:42:50.947" v="3260"/>
          <ac:spMkLst>
            <pc:docMk/>
            <pc:sldMk cId="1900626557" sldId="325"/>
            <ac:spMk id="13" creationId="{C0E7AE6F-88F2-4932-AB98-6AB55DB2F5DF}"/>
          </ac:spMkLst>
        </pc:spChg>
        <pc:graphicFrameChg chg="add mod">
          <ac:chgData name="Keith McCallum" userId="4650dd4dc768d656" providerId="LiveId" clId="{8995D3DE-FCDC-4751-82C3-A290009CBB6D}" dt="2018-09-29T18:20:33.122" v="712" actId="115"/>
          <ac:graphicFrameMkLst>
            <pc:docMk/>
            <pc:sldMk cId="1900626557" sldId="325"/>
            <ac:graphicFrameMk id="6" creationId="{F59A9B1B-F191-4B08-B721-155E4F85933F}"/>
          </ac:graphicFrameMkLst>
        </pc:graphicFrameChg>
        <pc:picChg chg="add del mod">
          <ac:chgData name="Keith McCallum" userId="4650dd4dc768d656" providerId="LiveId" clId="{8995D3DE-FCDC-4751-82C3-A290009CBB6D}" dt="2018-09-29T17:45:25.927" v="439"/>
          <ac:picMkLst>
            <pc:docMk/>
            <pc:sldMk cId="1900626557" sldId="325"/>
            <ac:picMk id="4" creationId="{12300087-EFD8-4F17-9F49-9A4512B2F71E}"/>
          </ac:picMkLst>
        </pc:picChg>
        <pc:picChg chg="add del mod">
          <ac:chgData name="Keith McCallum" userId="4650dd4dc768d656" providerId="LiveId" clId="{8995D3DE-FCDC-4751-82C3-A290009CBB6D}" dt="2018-09-29T17:46:38.138" v="451"/>
          <ac:picMkLst>
            <pc:docMk/>
            <pc:sldMk cId="1900626557" sldId="325"/>
            <ac:picMk id="5" creationId="{F6982802-776A-4DD2-812D-0E5C28641668}"/>
          </ac:picMkLst>
        </pc:picChg>
        <pc:picChg chg="del">
          <ac:chgData name="Keith McCallum" userId="4650dd4dc768d656" providerId="LiveId" clId="{8995D3DE-FCDC-4751-82C3-A290009CBB6D}" dt="2018-09-29T17:39:43.721" v="401" actId="478"/>
          <ac:picMkLst>
            <pc:docMk/>
            <pc:sldMk cId="1900626557" sldId="325"/>
            <ac:picMk id="8" creationId="{C1CAC0EF-BC2E-4361-8357-31F122ED086C}"/>
          </ac:picMkLst>
        </pc:picChg>
      </pc:sldChg>
      <pc:sldChg chg="addSp delSp modSp add delAnim modAnim">
        <pc:chgData name="Keith McCallum" userId="4650dd4dc768d656" providerId="LiveId" clId="{8995D3DE-FCDC-4751-82C3-A290009CBB6D}" dt="2018-09-29T20:47:45.549" v="3268"/>
        <pc:sldMkLst>
          <pc:docMk/>
          <pc:sldMk cId="2952000488" sldId="327"/>
        </pc:sldMkLst>
        <pc:spChg chg="del">
          <ac:chgData name="Keith McCallum" userId="4650dd4dc768d656" providerId="LiveId" clId="{8995D3DE-FCDC-4751-82C3-A290009CBB6D}" dt="2018-09-29T18:10:17.462" v="641" actId="478"/>
          <ac:spMkLst>
            <pc:docMk/>
            <pc:sldMk cId="2952000488" sldId="327"/>
            <ac:spMk id="3" creationId="{A32CCD39-2BB3-42DF-A9AB-EEB4B2620866}"/>
          </ac:spMkLst>
        </pc:spChg>
        <pc:spChg chg="mod ord">
          <ac:chgData name="Keith McCallum" userId="4650dd4dc768d656" providerId="LiveId" clId="{8995D3DE-FCDC-4751-82C3-A290009CBB6D}" dt="2018-09-29T20:46:32.616" v="3267"/>
          <ac:spMkLst>
            <pc:docMk/>
            <pc:sldMk cId="2952000488" sldId="327"/>
            <ac:spMk id="7" creationId="{D1868570-D352-4743-A95D-F865D776156E}"/>
          </ac:spMkLst>
        </pc:spChg>
        <pc:graphicFrameChg chg="add mod">
          <ac:chgData name="Keith McCallum" userId="4650dd4dc768d656" providerId="LiveId" clId="{8995D3DE-FCDC-4751-82C3-A290009CBB6D}" dt="2018-09-29T20:45:08.326" v="3265"/>
          <ac:graphicFrameMkLst>
            <pc:docMk/>
            <pc:sldMk cId="2952000488" sldId="327"/>
            <ac:graphicFrameMk id="4" creationId="{E4759721-CDB9-4D4A-A7AF-81E72FD1B6F6}"/>
          </ac:graphicFrameMkLst>
        </pc:graphicFrameChg>
        <pc:graphicFrameChg chg="add mod">
          <ac:chgData name="Keith McCallum" userId="4650dd4dc768d656" providerId="LiveId" clId="{8995D3DE-FCDC-4751-82C3-A290009CBB6D}" dt="2018-09-29T20:47:45.549" v="3268"/>
          <ac:graphicFrameMkLst>
            <pc:docMk/>
            <pc:sldMk cId="2952000488" sldId="327"/>
            <ac:graphicFrameMk id="5" creationId="{E48C6A66-A84A-4DDC-9CCA-DD07C9083D6F}"/>
          </ac:graphicFrameMkLst>
        </pc:graphicFrameChg>
        <pc:graphicFrameChg chg="mod">
          <ac:chgData name="Keith McCallum" userId="4650dd4dc768d656" providerId="LiveId" clId="{8995D3DE-FCDC-4751-82C3-A290009CBB6D}" dt="2018-09-29T18:10:52.752" v="649" actId="20577"/>
          <ac:graphicFrameMkLst>
            <pc:docMk/>
            <pc:sldMk cId="2952000488" sldId="327"/>
            <ac:graphicFrameMk id="6" creationId="{F59A9B1B-F191-4B08-B721-155E4F85933F}"/>
          </ac:graphicFrameMkLst>
        </pc:graphicFrameChg>
        <pc:graphicFrameChg chg="add del mod">
          <ac:chgData name="Keith McCallum" userId="4650dd4dc768d656" providerId="LiveId" clId="{8995D3DE-FCDC-4751-82C3-A290009CBB6D}" dt="2018-09-29T18:21:57.550" v="716" actId="478"/>
          <ac:graphicFrameMkLst>
            <pc:docMk/>
            <pc:sldMk cId="2952000488" sldId="327"/>
            <ac:graphicFrameMk id="8" creationId="{E801E0B0-C96F-491B-93CF-34E4A52431AA}"/>
          </ac:graphicFrameMkLst>
        </pc:graphicFrameChg>
      </pc:sldChg>
      <pc:sldChg chg="addSp delSp modSp add delAnim modAnim modNotesTx">
        <pc:chgData name="Keith McCallum" userId="4650dd4dc768d656" providerId="LiveId" clId="{8995D3DE-FCDC-4751-82C3-A290009CBB6D}" dt="2018-09-29T20:50:29.818" v="3269"/>
        <pc:sldMkLst>
          <pc:docMk/>
          <pc:sldMk cId="603955078" sldId="328"/>
        </pc:sldMkLst>
        <pc:spChg chg="add mod">
          <ac:chgData name="Keith McCallum" userId="4650dd4dc768d656" providerId="LiveId" clId="{8995D3DE-FCDC-4751-82C3-A290009CBB6D}" dt="2018-09-29T18:27:20.430" v="786" actId="115"/>
          <ac:spMkLst>
            <pc:docMk/>
            <pc:sldMk cId="603955078" sldId="328"/>
            <ac:spMk id="3" creationId="{D42E3B35-8397-4BEB-962E-E562932AC5AE}"/>
          </ac:spMkLst>
        </pc:spChg>
        <pc:spChg chg="del">
          <ac:chgData name="Keith McCallum" userId="4650dd4dc768d656" providerId="LiveId" clId="{8995D3DE-FCDC-4751-82C3-A290009CBB6D}" dt="2018-09-29T18:22:52.516" v="724" actId="478"/>
          <ac:spMkLst>
            <pc:docMk/>
            <pc:sldMk cId="603955078" sldId="328"/>
            <ac:spMk id="7" creationId="{D1868570-D352-4743-A95D-F865D776156E}"/>
          </ac:spMkLst>
        </pc:spChg>
        <pc:spChg chg="add mod">
          <ac:chgData name="Keith McCallum" userId="4650dd4dc768d656" providerId="LiveId" clId="{8995D3DE-FCDC-4751-82C3-A290009CBB6D}" dt="2018-09-29T18:26:59.020" v="784" actId="14100"/>
          <ac:spMkLst>
            <pc:docMk/>
            <pc:sldMk cId="603955078" sldId="328"/>
            <ac:spMk id="9" creationId="{90556A5D-54EB-4304-B0D8-4BA78EBA7CDA}"/>
          </ac:spMkLst>
        </pc:spChg>
        <pc:spChg chg="mod">
          <ac:chgData name="Keith McCallum" userId="4650dd4dc768d656" providerId="LiveId" clId="{8995D3DE-FCDC-4751-82C3-A290009CBB6D}" dt="2018-09-29T18:24:33.659" v="746" actId="1076"/>
          <ac:spMkLst>
            <pc:docMk/>
            <pc:sldMk cId="603955078" sldId="328"/>
            <ac:spMk id="11" creationId="{259391D2-3D2A-4809-925C-83759E3F8120}"/>
          </ac:spMkLst>
        </pc:spChg>
        <pc:graphicFrameChg chg="del">
          <ac:chgData name="Keith McCallum" userId="4650dd4dc768d656" providerId="LiveId" clId="{8995D3DE-FCDC-4751-82C3-A290009CBB6D}" dt="2018-09-29T18:28:30.286" v="789" actId="478"/>
          <ac:graphicFrameMkLst>
            <pc:docMk/>
            <pc:sldMk cId="603955078" sldId="328"/>
            <ac:graphicFrameMk id="4" creationId="{E4759721-CDB9-4D4A-A7AF-81E72FD1B6F6}"/>
          </ac:graphicFrameMkLst>
        </pc:graphicFrameChg>
        <pc:graphicFrameChg chg="mod">
          <ac:chgData name="Keith McCallum" userId="4650dd4dc768d656" providerId="LiveId" clId="{8995D3DE-FCDC-4751-82C3-A290009CBB6D}" dt="2018-09-29T18:28:56.266" v="794" actId="1076"/>
          <ac:graphicFrameMkLst>
            <pc:docMk/>
            <pc:sldMk cId="603955078" sldId="328"/>
            <ac:graphicFrameMk id="5" creationId="{E48C6A66-A84A-4DDC-9CCA-DD07C9083D6F}"/>
          </ac:graphicFrameMkLst>
        </pc:graphicFrameChg>
        <pc:graphicFrameChg chg="mod">
          <ac:chgData name="Keith McCallum" userId="4650dd4dc768d656" providerId="LiveId" clId="{8995D3DE-FCDC-4751-82C3-A290009CBB6D}" dt="2018-09-29T18:28:40.850" v="791" actId="14100"/>
          <ac:graphicFrameMkLst>
            <pc:docMk/>
            <pc:sldMk cId="603955078" sldId="328"/>
            <ac:graphicFrameMk id="6" creationId="{F59A9B1B-F191-4B08-B721-155E4F85933F}"/>
          </ac:graphicFrameMkLst>
        </pc:graphicFrameChg>
      </pc:sldChg>
      <pc:sldChg chg="addSp delSp modSp add delAnim modAnim modNotesTx">
        <pc:chgData name="Keith McCallum" userId="4650dd4dc768d656" providerId="LiveId" clId="{8995D3DE-FCDC-4751-82C3-A290009CBB6D}" dt="2018-09-29T20:59:29.805" v="3275"/>
        <pc:sldMkLst>
          <pc:docMk/>
          <pc:sldMk cId="1820128347" sldId="329"/>
        </pc:sldMkLst>
        <pc:spChg chg="mod">
          <ac:chgData name="Keith McCallum" userId="4650dd4dc768d656" providerId="LiveId" clId="{8995D3DE-FCDC-4751-82C3-A290009CBB6D}" dt="2018-09-29T18:36:06.793" v="1009" actId="14100"/>
          <ac:spMkLst>
            <pc:docMk/>
            <pc:sldMk cId="1820128347" sldId="329"/>
            <ac:spMk id="2" creationId="{0DCCF299-4324-4C10-9FAD-334B7FABBBD8}"/>
          </ac:spMkLst>
        </pc:spChg>
        <pc:spChg chg="mod">
          <ac:chgData name="Keith McCallum" userId="4650dd4dc768d656" providerId="LiveId" clId="{8995D3DE-FCDC-4751-82C3-A290009CBB6D}" dt="2018-09-29T18:40:38.753" v="1151" actId="115"/>
          <ac:spMkLst>
            <pc:docMk/>
            <pc:sldMk cId="1820128347" sldId="329"/>
            <ac:spMk id="3" creationId="{2A9898FE-E02D-48CA-8D09-1DB9F827A630}"/>
          </ac:spMkLst>
        </pc:spChg>
        <pc:spChg chg="add del mod">
          <ac:chgData name="Keith McCallum" userId="4650dd4dc768d656" providerId="LiveId" clId="{8995D3DE-FCDC-4751-82C3-A290009CBB6D}" dt="2018-09-29T18:35:44.272" v="1002"/>
          <ac:spMkLst>
            <pc:docMk/>
            <pc:sldMk cId="1820128347" sldId="329"/>
            <ac:spMk id="4" creationId="{6E079EFC-78A2-499B-9F3E-CB0340D0FD42}"/>
          </ac:spMkLst>
        </pc:spChg>
        <pc:spChg chg="add mod">
          <ac:chgData name="Keith McCallum" userId="4650dd4dc768d656" providerId="LiveId" clId="{8995D3DE-FCDC-4751-82C3-A290009CBB6D}" dt="2018-09-29T18:45:21.573" v="1269" actId="14100"/>
          <ac:spMkLst>
            <pc:docMk/>
            <pc:sldMk cId="1820128347" sldId="329"/>
            <ac:spMk id="5" creationId="{771478BC-3FD9-473A-848E-97BAF8A456E6}"/>
          </ac:spMkLst>
        </pc:spChg>
        <pc:spChg chg="add mod">
          <ac:chgData name="Keith McCallum" userId="4650dd4dc768d656" providerId="LiveId" clId="{8995D3DE-FCDC-4751-82C3-A290009CBB6D}" dt="2018-09-29T18:39:58.090" v="1146" actId="1076"/>
          <ac:spMkLst>
            <pc:docMk/>
            <pc:sldMk cId="1820128347" sldId="329"/>
            <ac:spMk id="7" creationId="{C01D473C-D5F6-4B3B-B79F-7E599DE894F4}"/>
          </ac:spMkLst>
        </pc:spChg>
        <pc:picChg chg="add del mod">
          <ac:chgData name="Keith McCallum" userId="4650dd4dc768d656" providerId="LiveId" clId="{8995D3DE-FCDC-4751-82C3-A290009CBB6D}" dt="2018-09-29T20:58:54.357" v="3270" actId="478"/>
          <ac:picMkLst>
            <pc:docMk/>
            <pc:sldMk cId="1820128347" sldId="329"/>
            <ac:picMk id="6" creationId="{D8A81965-6578-427B-9C8D-0F4276C0D0D9}"/>
          </ac:picMkLst>
        </pc:picChg>
        <pc:picChg chg="add mod">
          <ac:chgData name="Keith McCallum" userId="4650dd4dc768d656" providerId="LiveId" clId="{8995D3DE-FCDC-4751-82C3-A290009CBB6D}" dt="2018-09-29T20:59:02.969" v="3273" actId="1076"/>
          <ac:picMkLst>
            <pc:docMk/>
            <pc:sldMk cId="1820128347" sldId="329"/>
            <ac:picMk id="8" creationId="{D9102E07-71AB-4687-8295-28B8F0221543}"/>
          </ac:picMkLst>
        </pc:picChg>
      </pc:sldChg>
      <pc:sldChg chg="addSp delSp modSp add delAnim modAnim modNotesTx">
        <pc:chgData name="Keith McCallum" userId="4650dd4dc768d656" providerId="LiveId" clId="{8995D3DE-FCDC-4751-82C3-A290009CBB6D}" dt="2018-09-29T21:40:38.625" v="3811"/>
        <pc:sldMkLst>
          <pc:docMk/>
          <pc:sldMk cId="1186677764" sldId="330"/>
        </pc:sldMkLst>
        <pc:spChg chg="mod">
          <ac:chgData name="Keith McCallum" userId="4650dd4dc768d656" providerId="LiveId" clId="{8995D3DE-FCDC-4751-82C3-A290009CBB6D}" dt="2018-09-29T18:44:30.061" v="1216" actId="115"/>
          <ac:spMkLst>
            <pc:docMk/>
            <pc:sldMk cId="1186677764" sldId="330"/>
            <ac:spMk id="3" creationId="{2A9898FE-E02D-48CA-8D09-1DB9F827A630}"/>
          </ac:spMkLst>
        </pc:spChg>
        <pc:spChg chg="add mod">
          <ac:chgData name="Keith McCallum" userId="4650dd4dc768d656" providerId="LiveId" clId="{8995D3DE-FCDC-4751-82C3-A290009CBB6D}" dt="2018-09-29T21:40:35.005" v="3810" actId="13822"/>
          <ac:spMkLst>
            <pc:docMk/>
            <pc:sldMk cId="1186677764" sldId="330"/>
            <ac:spMk id="4" creationId="{545036AA-95B7-4496-9ECD-948A29BF065F}"/>
          </ac:spMkLst>
        </pc:spChg>
        <pc:spChg chg="mod">
          <ac:chgData name="Keith McCallum" userId="4650dd4dc768d656" providerId="LiveId" clId="{8995D3DE-FCDC-4751-82C3-A290009CBB6D}" dt="2018-09-29T18:45:08.086" v="1267" actId="3062"/>
          <ac:spMkLst>
            <pc:docMk/>
            <pc:sldMk cId="1186677764" sldId="330"/>
            <ac:spMk id="5" creationId="{771478BC-3FD9-473A-848E-97BAF8A456E6}"/>
          </ac:spMkLst>
        </pc:spChg>
        <pc:spChg chg="del">
          <ac:chgData name="Keith McCallum" userId="4650dd4dc768d656" providerId="LiveId" clId="{8995D3DE-FCDC-4751-82C3-A290009CBB6D}" dt="2018-09-29T18:44:17.043" v="1214" actId="478"/>
          <ac:spMkLst>
            <pc:docMk/>
            <pc:sldMk cId="1186677764" sldId="330"/>
            <ac:spMk id="7" creationId="{C01D473C-D5F6-4B3B-B79F-7E599DE894F4}"/>
          </ac:spMkLst>
        </pc:spChg>
        <pc:picChg chg="del">
          <ac:chgData name="Keith McCallum" userId="4650dd4dc768d656" providerId="LiveId" clId="{8995D3DE-FCDC-4751-82C3-A290009CBB6D}" dt="2018-09-29T18:44:12.979" v="1213" actId="478"/>
          <ac:picMkLst>
            <pc:docMk/>
            <pc:sldMk cId="1186677764" sldId="330"/>
            <ac:picMk id="6" creationId="{D8A81965-6578-427B-9C8D-0F4276C0D0D9}"/>
          </ac:picMkLst>
        </pc:picChg>
      </pc:sldChg>
      <pc:sldChg chg="addSp delSp modSp add modAnim modNotesTx">
        <pc:chgData name="Keith McCallum" userId="4650dd4dc768d656" providerId="LiveId" clId="{8995D3DE-FCDC-4751-82C3-A290009CBB6D}" dt="2018-09-29T21:24:58.832" v="3326"/>
        <pc:sldMkLst>
          <pc:docMk/>
          <pc:sldMk cId="2933268255" sldId="332"/>
        </pc:sldMkLst>
        <pc:spChg chg="del">
          <ac:chgData name="Keith McCallum" userId="4650dd4dc768d656" providerId="LiveId" clId="{8995D3DE-FCDC-4751-82C3-A290009CBB6D}" dt="2018-09-29T19:17:21.884" v="1845"/>
          <ac:spMkLst>
            <pc:docMk/>
            <pc:sldMk cId="2933268255" sldId="332"/>
            <ac:spMk id="2" creationId="{55E8979C-7D74-40A0-9CAC-CCBCD0E24E57}"/>
          </ac:spMkLst>
        </pc:spChg>
        <pc:spChg chg="del">
          <ac:chgData name="Keith McCallum" userId="4650dd4dc768d656" providerId="LiveId" clId="{8995D3DE-FCDC-4751-82C3-A290009CBB6D}" dt="2018-09-29T19:17:21.884" v="1845"/>
          <ac:spMkLst>
            <pc:docMk/>
            <pc:sldMk cId="2933268255" sldId="332"/>
            <ac:spMk id="3" creationId="{261BF804-8D36-4F96-8CEC-09811C11A356}"/>
          </ac:spMkLst>
        </pc:spChg>
        <pc:spChg chg="del">
          <ac:chgData name="Keith McCallum" userId="4650dd4dc768d656" providerId="LiveId" clId="{8995D3DE-FCDC-4751-82C3-A290009CBB6D}" dt="2018-09-29T19:17:21.884" v="1845"/>
          <ac:spMkLst>
            <pc:docMk/>
            <pc:sldMk cId="2933268255" sldId="332"/>
            <ac:spMk id="4" creationId="{6807BB9D-2C13-4F99-B3FE-1AC66A346511}"/>
          </ac:spMkLst>
        </pc:spChg>
        <pc:spChg chg="add mod">
          <ac:chgData name="Keith McCallum" userId="4650dd4dc768d656" providerId="LiveId" clId="{8995D3DE-FCDC-4751-82C3-A290009CBB6D}" dt="2018-09-29T19:18:03.789" v="1891" actId="339"/>
          <ac:spMkLst>
            <pc:docMk/>
            <pc:sldMk cId="2933268255" sldId="332"/>
            <ac:spMk id="5" creationId="{462426BD-7F7E-4643-AA48-9ECD74D504F0}"/>
          </ac:spMkLst>
        </pc:spChg>
        <pc:spChg chg="add mod">
          <ac:chgData name="Keith McCallum" userId="4650dd4dc768d656" providerId="LiveId" clId="{8995D3DE-FCDC-4751-82C3-A290009CBB6D}" dt="2018-09-29T19:19:17.314" v="1902" actId="403"/>
          <ac:spMkLst>
            <pc:docMk/>
            <pc:sldMk cId="2933268255" sldId="332"/>
            <ac:spMk id="6" creationId="{731AE4C3-9D30-4BD7-84F1-13567A0BD817}"/>
          </ac:spMkLst>
        </pc:spChg>
        <pc:picChg chg="add mod modCrop">
          <ac:chgData name="Keith McCallum" userId="4650dd4dc768d656" providerId="LiveId" clId="{8995D3DE-FCDC-4751-82C3-A290009CBB6D}" dt="2018-09-29T19:22:39.918" v="1909" actId="1076"/>
          <ac:picMkLst>
            <pc:docMk/>
            <pc:sldMk cId="2933268255" sldId="332"/>
            <ac:picMk id="7" creationId="{CEA7B201-ABE3-4648-ACE0-55B0A4929EAC}"/>
          </ac:picMkLst>
        </pc:picChg>
      </pc:sldChg>
      <pc:sldChg chg="addSp delSp modSp add delAnim modAnim modNotesTx">
        <pc:chgData name="Keith McCallum" userId="4650dd4dc768d656" providerId="LiveId" clId="{8995D3DE-FCDC-4751-82C3-A290009CBB6D}" dt="2018-09-29T21:39:01.300" v="3803" actId="20577"/>
        <pc:sldMkLst>
          <pc:docMk/>
          <pc:sldMk cId="3425496873" sldId="333"/>
        </pc:sldMkLst>
        <pc:spChg chg="mod">
          <ac:chgData name="Keith McCallum" userId="4650dd4dc768d656" providerId="LiveId" clId="{8995D3DE-FCDC-4751-82C3-A290009CBB6D}" dt="2018-09-29T18:56:44.765" v="1463" actId="115"/>
          <ac:spMkLst>
            <pc:docMk/>
            <pc:sldMk cId="3425496873" sldId="333"/>
            <ac:spMk id="3" creationId="{2A9898FE-E02D-48CA-8D09-1DB9F827A630}"/>
          </ac:spMkLst>
        </pc:spChg>
        <pc:spChg chg="mod ord">
          <ac:chgData name="Keith McCallum" userId="4650dd4dc768d656" providerId="LiveId" clId="{8995D3DE-FCDC-4751-82C3-A290009CBB6D}" dt="2018-09-29T21:09:08.499" v="3303" actId="14100"/>
          <ac:spMkLst>
            <pc:docMk/>
            <pc:sldMk cId="3425496873" sldId="333"/>
            <ac:spMk id="4" creationId="{17DD30D5-7765-4D8D-BDDE-25B8B83AF669}"/>
          </ac:spMkLst>
        </pc:spChg>
        <pc:spChg chg="del mod">
          <ac:chgData name="Keith McCallum" userId="4650dd4dc768d656" providerId="LiveId" clId="{8995D3DE-FCDC-4751-82C3-A290009CBB6D}" dt="2018-09-29T21:05:38.812" v="3276" actId="478"/>
          <ac:spMkLst>
            <pc:docMk/>
            <pc:sldMk cId="3425496873" sldId="333"/>
            <ac:spMk id="6" creationId="{3B37962D-88DE-4FB4-883D-2318A52DE225}"/>
          </ac:spMkLst>
        </pc:spChg>
        <pc:spChg chg="add mod">
          <ac:chgData name="Keith McCallum" userId="4650dd4dc768d656" providerId="LiveId" clId="{8995D3DE-FCDC-4751-82C3-A290009CBB6D}" dt="2018-09-29T21:11:22.670" v="3304"/>
          <ac:spMkLst>
            <pc:docMk/>
            <pc:sldMk cId="3425496873" sldId="333"/>
            <ac:spMk id="8" creationId="{CE9D8467-CE22-47EF-AFFC-295B54261157}"/>
          </ac:spMkLst>
        </pc:spChg>
        <pc:picChg chg="add mod">
          <ac:chgData name="Keith McCallum" userId="4650dd4dc768d656" providerId="LiveId" clId="{8995D3DE-FCDC-4751-82C3-A290009CBB6D}" dt="2018-09-29T21:05:45.523" v="3278" actId="1076"/>
          <ac:picMkLst>
            <pc:docMk/>
            <pc:sldMk cId="3425496873" sldId="333"/>
            <ac:picMk id="7" creationId="{B963439B-160E-4BC3-9757-AB16DBF61F43}"/>
          </ac:picMkLst>
        </pc:picChg>
      </pc:sldChg>
      <pc:sldChg chg="addSp delSp modSp add delAnim modAnim">
        <pc:chgData name="Keith McCallum" userId="4650dd4dc768d656" providerId="LiveId" clId="{8995D3DE-FCDC-4751-82C3-A290009CBB6D}" dt="2018-09-29T21:12:32.661" v="3306"/>
        <pc:sldMkLst>
          <pc:docMk/>
          <pc:sldMk cId="3382890550" sldId="334"/>
        </pc:sldMkLst>
        <pc:spChg chg="mod">
          <ac:chgData name="Keith McCallum" userId="4650dd4dc768d656" providerId="LiveId" clId="{8995D3DE-FCDC-4751-82C3-A290009CBB6D}" dt="2018-09-29T19:00:52.425" v="1523" actId="115"/>
          <ac:spMkLst>
            <pc:docMk/>
            <pc:sldMk cId="3382890550" sldId="334"/>
            <ac:spMk id="3" creationId="{2A9898FE-E02D-48CA-8D09-1DB9F827A630}"/>
          </ac:spMkLst>
        </pc:spChg>
        <pc:spChg chg="del">
          <ac:chgData name="Keith McCallum" userId="4650dd4dc768d656" providerId="LiveId" clId="{8995D3DE-FCDC-4751-82C3-A290009CBB6D}" dt="2018-09-29T18:58:12.203" v="1480" actId="478"/>
          <ac:spMkLst>
            <pc:docMk/>
            <pc:sldMk cId="3382890550" sldId="334"/>
            <ac:spMk id="4" creationId="{17DD30D5-7765-4D8D-BDDE-25B8B83AF669}"/>
          </ac:spMkLst>
        </pc:spChg>
        <pc:spChg chg="mod">
          <ac:chgData name="Keith McCallum" userId="4650dd4dc768d656" providerId="LiveId" clId="{8995D3DE-FCDC-4751-82C3-A290009CBB6D}" dt="2018-09-29T19:00:38.583" v="1521" actId="115"/>
          <ac:spMkLst>
            <pc:docMk/>
            <pc:sldMk cId="3382890550" sldId="334"/>
            <ac:spMk id="5" creationId="{771478BC-3FD9-473A-848E-97BAF8A456E6}"/>
          </ac:spMkLst>
        </pc:spChg>
        <pc:spChg chg="del">
          <ac:chgData name="Keith McCallum" userId="4650dd4dc768d656" providerId="LiveId" clId="{8995D3DE-FCDC-4751-82C3-A290009CBB6D}" dt="2018-09-29T18:58:17.259" v="1481" actId="478"/>
          <ac:spMkLst>
            <pc:docMk/>
            <pc:sldMk cId="3382890550" sldId="334"/>
            <ac:spMk id="6" creationId="{3B37962D-88DE-4FB4-883D-2318A52DE225}"/>
          </ac:spMkLst>
        </pc:spChg>
        <pc:picChg chg="add mod">
          <ac:chgData name="Keith McCallum" userId="4650dd4dc768d656" providerId="LiveId" clId="{8995D3DE-FCDC-4751-82C3-A290009CBB6D}" dt="2018-09-29T19:00:29.502" v="1520" actId="1076"/>
          <ac:picMkLst>
            <pc:docMk/>
            <pc:sldMk cId="3382890550" sldId="334"/>
            <ac:picMk id="7" creationId="{F95604AD-34CB-4569-BB4C-B3094C724936}"/>
          </ac:picMkLst>
        </pc:picChg>
      </pc:sldChg>
      <pc:sldChg chg="delSp modSp add modAnim">
        <pc:chgData name="Keith McCallum" userId="4650dd4dc768d656" providerId="LiveId" clId="{8995D3DE-FCDC-4751-82C3-A290009CBB6D}" dt="2018-09-29T19:07:14.931" v="1713"/>
        <pc:sldMkLst>
          <pc:docMk/>
          <pc:sldMk cId="1088352551" sldId="335"/>
        </pc:sldMkLst>
        <pc:spChg chg="mod">
          <ac:chgData name="Keith McCallum" userId="4650dd4dc768d656" providerId="LiveId" clId="{8995D3DE-FCDC-4751-82C3-A290009CBB6D}" dt="2018-09-29T19:01:54.243" v="1538" actId="20577"/>
          <ac:spMkLst>
            <pc:docMk/>
            <pc:sldMk cId="1088352551" sldId="335"/>
            <ac:spMk id="3" creationId="{2A9898FE-E02D-48CA-8D09-1DB9F827A630}"/>
          </ac:spMkLst>
        </pc:spChg>
        <pc:spChg chg="mod">
          <ac:chgData name="Keith McCallum" userId="4650dd4dc768d656" providerId="LiveId" clId="{8995D3DE-FCDC-4751-82C3-A290009CBB6D}" dt="2018-09-29T19:03:00.759" v="1610" actId="20577"/>
          <ac:spMkLst>
            <pc:docMk/>
            <pc:sldMk cId="1088352551" sldId="335"/>
            <ac:spMk id="5" creationId="{771478BC-3FD9-473A-848E-97BAF8A456E6}"/>
          </ac:spMkLst>
        </pc:spChg>
        <pc:picChg chg="del">
          <ac:chgData name="Keith McCallum" userId="4650dd4dc768d656" providerId="LiveId" clId="{8995D3DE-FCDC-4751-82C3-A290009CBB6D}" dt="2018-09-29T19:01:10.597" v="1525" actId="478"/>
          <ac:picMkLst>
            <pc:docMk/>
            <pc:sldMk cId="1088352551" sldId="335"/>
            <ac:picMk id="7" creationId="{F95604AD-34CB-4569-BB4C-B3094C724936}"/>
          </ac:picMkLst>
        </pc:picChg>
      </pc:sldChg>
      <pc:sldChg chg="modSp add modAnim">
        <pc:chgData name="Keith McCallum" userId="4650dd4dc768d656" providerId="LiveId" clId="{8995D3DE-FCDC-4751-82C3-A290009CBB6D}" dt="2018-09-29T19:07:01.930" v="1712"/>
        <pc:sldMkLst>
          <pc:docMk/>
          <pc:sldMk cId="2739495468" sldId="336"/>
        </pc:sldMkLst>
        <pc:spChg chg="mod">
          <ac:chgData name="Keith McCallum" userId="4650dd4dc768d656" providerId="LiveId" clId="{8995D3DE-FCDC-4751-82C3-A290009CBB6D}" dt="2018-09-29T19:05:55.128" v="1668" actId="115"/>
          <ac:spMkLst>
            <pc:docMk/>
            <pc:sldMk cId="2739495468" sldId="336"/>
            <ac:spMk id="3" creationId="{2A9898FE-E02D-48CA-8D09-1DB9F827A630}"/>
          </ac:spMkLst>
        </pc:spChg>
        <pc:spChg chg="mod">
          <ac:chgData name="Keith McCallum" userId="4650dd4dc768d656" providerId="LiveId" clId="{8995D3DE-FCDC-4751-82C3-A290009CBB6D}" dt="2018-09-29T19:06:57.685" v="1710" actId="108"/>
          <ac:spMkLst>
            <pc:docMk/>
            <pc:sldMk cId="2739495468" sldId="336"/>
            <ac:spMk id="5" creationId="{771478BC-3FD9-473A-848E-97BAF8A456E6}"/>
          </ac:spMkLst>
        </pc:spChg>
      </pc:sldChg>
      <pc:sldChg chg="addSp delSp modSp add delAnim modAnim modNotesTx">
        <pc:chgData name="Keith McCallum" userId="4650dd4dc768d656" providerId="LiveId" clId="{8995D3DE-FCDC-4751-82C3-A290009CBB6D}" dt="2018-09-29T21:22:40.827" v="3325" actId="14100"/>
        <pc:sldMkLst>
          <pc:docMk/>
          <pc:sldMk cId="911232766" sldId="337"/>
        </pc:sldMkLst>
        <pc:spChg chg="mod">
          <ac:chgData name="Keith McCallum" userId="4650dd4dc768d656" providerId="LiveId" clId="{8995D3DE-FCDC-4751-82C3-A290009CBB6D}" dt="2018-09-29T19:12:50.299" v="1828" actId="115"/>
          <ac:spMkLst>
            <pc:docMk/>
            <pc:sldMk cId="911232766" sldId="337"/>
            <ac:spMk id="3" creationId="{2A9898FE-E02D-48CA-8D09-1DB9F827A630}"/>
          </ac:spMkLst>
        </pc:spChg>
        <pc:spChg chg="del">
          <ac:chgData name="Keith McCallum" userId="4650dd4dc768d656" providerId="LiveId" clId="{8995D3DE-FCDC-4751-82C3-A290009CBB6D}" dt="2018-09-29T19:09:06.231" v="1731" actId="478"/>
          <ac:spMkLst>
            <pc:docMk/>
            <pc:sldMk cId="911232766" sldId="337"/>
            <ac:spMk id="5" creationId="{771478BC-3FD9-473A-848E-97BAF8A456E6}"/>
          </ac:spMkLst>
        </pc:spChg>
        <pc:spChg chg="add del mod">
          <ac:chgData name="Keith McCallum" userId="4650dd4dc768d656" providerId="LiveId" clId="{8995D3DE-FCDC-4751-82C3-A290009CBB6D}" dt="2018-09-29T19:09:22.566" v="1732" actId="1032"/>
          <ac:spMkLst>
            <pc:docMk/>
            <pc:sldMk cId="911232766" sldId="337"/>
            <ac:spMk id="6" creationId="{9D8B57E6-3C9E-48A0-BAB6-6F0CB8B54AA4}"/>
          </ac:spMkLst>
        </pc:spChg>
        <pc:spChg chg="add mod">
          <ac:chgData name="Keith McCallum" userId="4650dd4dc768d656" providerId="LiveId" clId="{8995D3DE-FCDC-4751-82C3-A290009CBB6D}" dt="2018-09-29T19:16:44.474" v="1844" actId="1076"/>
          <ac:spMkLst>
            <pc:docMk/>
            <pc:sldMk cId="911232766" sldId="337"/>
            <ac:spMk id="9" creationId="{5C865DDA-B85B-4864-85BF-78D3CB4C3891}"/>
          </ac:spMkLst>
        </pc:spChg>
        <pc:spChg chg="add mod">
          <ac:chgData name="Keith McCallum" userId="4650dd4dc768d656" providerId="LiveId" clId="{8995D3DE-FCDC-4751-82C3-A290009CBB6D}" dt="2018-09-29T21:22:40.827" v="3325" actId="14100"/>
          <ac:spMkLst>
            <pc:docMk/>
            <pc:sldMk cId="911232766" sldId="337"/>
            <ac:spMk id="10" creationId="{EF440C72-8E62-487D-B757-BDE50BA9CAA3}"/>
          </ac:spMkLst>
        </pc:spChg>
        <pc:graphicFrameChg chg="add mod">
          <ac:chgData name="Keith McCallum" userId="4650dd4dc768d656" providerId="LiveId" clId="{8995D3DE-FCDC-4751-82C3-A290009CBB6D}" dt="2018-09-29T19:16:33.723" v="1843" actId="20577"/>
          <ac:graphicFrameMkLst>
            <pc:docMk/>
            <pc:sldMk cId="911232766" sldId="337"/>
            <ac:graphicFrameMk id="7" creationId="{E263688E-F4CD-487F-9C41-B1AC961F2080}"/>
          </ac:graphicFrameMkLst>
        </pc:graphicFrameChg>
        <pc:picChg chg="add mod">
          <ac:chgData name="Keith McCallum" userId="4650dd4dc768d656" providerId="LiveId" clId="{8995D3DE-FCDC-4751-82C3-A290009CBB6D}" dt="2018-09-29T19:16:29.917" v="1842" actId="1076"/>
          <ac:picMkLst>
            <pc:docMk/>
            <pc:sldMk cId="911232766" sldId="337"/>
            <ac:picMk id="8" creationId="{C8C2CF82-A6F6-4D02-AEFB-0D57A05A2103}"/>
          </ac:picMkLst>
        </pc:picChg>
      </pc:sldChg>
      <pc:sldChg chg="addSp delSp modSp add modAnim">
        <pc:chgData name="Keith McCallum" userId="4650dd4dc768d656" providerId="LiveId" clId="{8995D3DE-FCDC-4751-82C3-A290009CBB6D}" dt="2018-09-29T21:26:05.536" v="3329"/>
        <pc:sldMkLst>
          <pc:docMk/>
          <pc:sldMk cId="579468341" sldId="338"/>
        </pc:sldMkLst>
        <pc:spChg chg="add del mod">
          <ac:chgData name="Keith McCallum" userId="4650dd4dc768d656" providerId="LiveId" clId="{8995D3DE-FCDC-4751-82C3-A290009CBB6D}" dt="2018-09-29T19:24:36.508" v="1978" actId="478"/>
          <ac:spMkLst>
            <pc:docMk/>
            <pc:sldMk cId="579468341" sldId="338"/>
            <ac:spMk id="2" creationId="{92D0D07D-3E7D-40D0-A0DF-D95B6F684282}"/>
          </ac:spMkLst>
        </pc:spChg>
        <pc:spChg chg="add mod">
          <ac:chgData name="Keith McCallum" userId="4650dd4dc768d656" providerId="LiveId" clId="{8995D3DE-FCDC-4751-82C3-A290009CBB6D}" dt="2018-09-29T19:26:01.317" v="2034" actId="1076"/>
          <ac:spMkLst>
            <pc:docMk/>
            <pc:sldMk cId="579468341" sldId="338"/>
            <ac:spMk id="4" creationId="{8038F0E4-11B8-40FF-8E81-2781247FCE1B}"/>
          </ac:spMkLst>
        </pc:spChg>
        <pc:spChg chg="mod">
          <ac:chgData name="Keith McCallum" userId="4650dd4dc768d656" providerId="LiveId" clId="{8995D3DE-FCDC-4751-82C3-A290009CBB6D}" dt="2018-09-29T21:25:10.950" v="3327" actId="1076"/>
          <ac:spMkLst>
            <pc:docMk/>
            <pc:sldMk cId="579468341" sldId="338"/>
            <ac:spMk id="6" creationId="{731AE4C3-9D30-4BD7-84F1-13567A0BD817}"/>
          </ac:spMkLst>
        </pc:spChg>
        <pc:picChg chg="add mod">
          <ac:chgData name="Keith McCallum" userId="4650dd4dc768d656" providerId="LiveId" clId="{8995D3DE-FCDC-4751-82C3-A290009CBB6D}" dt="2018-09-29T19:25:31.234" v="2009" actId="1076"/>
          <ac:picMkLst>
            <pc:docMk/>
            <pc:sldMk cId="579468341" sldId="338"/>
            <ac:picMk id="3" creationId="{1A1F8EA5-74D0-4531-893E-B6BA1FB7744F}"/>
          </ac:picMkLst>
        </pc:picChg>
        <pc:picChg chg="del mod">
          <ac:chgData name="Keith McCallum" userId="4650dd4dc768d656" providerId="LiveId" clId="{8995D3DE-FCDC-4751-82C3-A290009CBB6D}" dt="2018-09-29T19:25:18.388" v="2004" actId="478"/>
          <ac:picMkLst>
            <pc:docMk/>
            <pc:sldMk cId="579468341" sldId="338"/>
            <ac:picMk id="7" creationId="{CEA7B201-ABE3-4648-ACE0-55B0A4929EAC}"/>
          </ac:picMkLst>
        </pc:picChg>
      </pc:sldChg>
      <pc:sldChg chg="modSp add">
        <pc:chgData name="Keith McCallum" userId="4650dd4dc768d656" providerId="LiveId" clId="{8995D3DE-FCDC-4751-82C3-A290009CBB6D}" dt="2018-09-29T19:27:58.993" v="2107" actId="1076"/>
        <pc:sldMkLst>
          <pc:docMk/>
          <pc:sldMk cId="3901015024" sldId="339"/>
        </pc:sldMkLst>
        <pc:spChg chg="mod">
          <ac:chgData name="Keith McCallum" userId="4650dd4dc768d656" providerId="LiveId" clId="{8995D3DE-FCDC-4751-82C3-A290009CBB6D}" dt="2018-09-29T19:27:58.993" v="2107" actId="1076"/>
          <ac:spMkLst>
            <pc:docMk/>
            <pc:sldMk cId="3901015024" sldId="339"/>
            <ac:spMk id="6" creationId="{731AE4C3-9D30-4BD7-84F1-13567A0BD817}"/>
          </ac:spMkLst>
        </pc:spChg>
      </pc:sldChg>
      <pc:sldChg chg="modSp add modAnim">
        <pc:chgData name="Keith McCallum" userId="4650dd4dc768d656" providerId="LiveId" clId="{8995D3DE-FCDC-4751-82C3-A290009CBB6D}" dt="2018-09-29T19:41:07.461" v="2354"/>
        <pc:sldMkLst>
          <pc:docMk/>
          <pc:sldMk cId="196635188" sldId="340"/>
        </pc:sldMkLst>
        <pc:spChg chg="mod">
          <ac:chgData name="Keith McCallum" userId="4650dd4dc768d656" providerId="LiveId" clId="{8995D3DE-FCDC-4751-82C3-A290009CBB6D}" dt="2018-09-29T19:29:10.535" v="2128" actId="115"/>
          <ac:spMkLst>
            <pc:docMk/>
            <pc:sldMk cId="196635188" sldId="340"/>
            <ac:spMk id="6" creationId="{731AE4C3-9D30-4BD7-84F1-13567A0BD817}"/>
          </ac:spMkLst>
        </pc:spChg>
      </pc:sldChg>
      <pc:sldChg chg="addSp delSp modSp add modAnim modNotesTx">
        <pc:chgData name="Keith McCallum" userId="4650dd4dc768d656" providerId="LiveId" clId="{8995D3DE-FCDC-4751-82C3-A290009CBB6D}" dt="2018-09-29T21:29:38.725" v="3330" actId="20577"/>
        <pc:sldMkLst>
          <pc:docMk/>
          <pc:sldMk cId="3713003366" sldId="341"/>
        </pc:sldMkLst>
        <pc:spChg chg="del">
          <ac:chgData name="Keith McCallum" userId="4650dd4dc768d656" providerId="LiveId" clId="{8995D3DE-FCDC-4751-82C3-A290009CBB6D}" dt="2018-09-29T19:30:30.844" v="2132" actId="478"/>
          <ac:spMkLst>
            <pc:docMk/>
            <pc:sldMk cId="3713003366" sldId="341"/>
            <ac:spMk id="4" creationId="{8038F0E4-11B8-40FF-8E81-2781247FCE1B}"/>
          </ac:spMkLst>
        </pc:spChg>
        <pc:spChg chg="del">
          <ac:chgData name="Keith McCallum" userId="4650dd4dc768d656" providerId="LiveId" clId="{8995D3DE-FCDC-4751-82C3-A290009CBB6D}" dt="2018-09-29T19:30:23.345" v="2130" actId="478"/>
          <ac:spMkLst>
            <pc:docMk/>
            <pc:sldMk cId="3713003366" sldId="341"/>
            <ac:spMk id="6" creationId="{731AE4C3-9D30-4BD7-84F1-13567A0BD817}"/>
          </ac:spMkLst>
        </pc:spChg>
        <pc:spChg chg="add mod">
          <ac:chgData name="Keith McCallum" userId="4650dd4dc768d656" providerId="LiveId" clId="{8995D3DE-FCDC-4751-82C3-A290009CBB6D}" dt="2018-09-29T19:36:25.566" v="2329" actId="1076"/>
          <ac:spMkLst>
            <pc:docMk/>
            <pc:sldMk cId="3713003366" sldId="341"/>
            <ac:spMk id="7" creationId="{F819D498-B9DD-4E3E-AA67-D5A3963A1A68}"/>
          </ac:spMkLst>
        </pc:spChg>
        <pc:graphicFrameChg chg="add mod">
          <ac:chgData name="Keith McCallum" userId="4650dd4dc768d656" providerId="LiveId" clId="{8995D3DE-FCDC-4751-82C3-A290009CBB6D}" dt="2018-09-29T19:41:30.653" v="2358" actId="20577"/>
          <ac:graphicFrameMkLst>
            <pc:docMk/>
            <pc:sldMk cId="3713003366" sldId="341"/>
            <ac:graphicFrameMk id="9" creationId="{0949B2E7-8912-4ECC-B7E3-B109797B964E}"/>
          </ac:graphicFrameMkLst>
        </pc:graphicFrameChg>
        <pc:picChg chg="del">
          <ac:chgData name="Keith McCallum" userId="4650dd4dc768d656" providerId="LiveId" clId="{8995D3DE-FCDC-4751-82C3-A290009CBB6D}" dt="2018-09-29T19:30:26.747" v="2131" actId="478"/>
          <ac:picMkLst>
            <pc:docMk/>
            <pc:sldMk cId="3713003366" sldId="341"/>
            <ac:picMk id="3" creationId="{1A1F8EA5-74D0-4531-893E-B6BA1FB7744F}"/>
          </ac:picMkLst>
        </pc:picChg>
        <pc:picChg chg="add mod">
          <ac:chgData name="Keith McCallum" userId="4650dd4dc768d656" providerId="LiveId" clId="{8995D3DE-FCDC-4751-82C3-A290009CBB6D}" dt="2018-09-29T19:34:05.274" v="2222" actId="1076"/>
          <ac:picMkLst>
            <pc:docMk/>
            <pc:sldMk cId="3713003366" sldId="341"/>
            <ac:picMk id="8" creationId="{0C7A2DF4-F097-48B8-85CA-9153CCAC0B4F}"/>
          </ac:picMkLst>
        </pc:picChg>
      </pc:sldChg>
      <pc:sldChg chg="addSp modSp add modAnim modNotesTx">
        <pc:chgData name="Keith McCallum" userId="4650dd4dc768d656" providerId="LiveId" clId="{8995D3DE-FCDC-4751-82C3-A290009CBB6D}" dt="2018-09-29T20:36:17.705" v="3219"/>
        <pc:sldMkLst>
          <pc:docMk/>
          <pc:sldMk cId="792341950" sldId="342"/>
        </pc:sldMkLst>
        <pc:spChg chg="mod">
          <ac:chgData name="Keith McCallum" userId="4650dd4dc768d656" providerId="LiveId" clId="{8995D3DE-FCDC-4751-82C3-A290009CBB6D}" dt="2018-09-29T19:43:13.397" v="2400" actId="403"/>
          <ac:spMkLst>
            <pc:docMk/>
            <pc:sldMk cId="792341950" sldId="342"/>
            <ac:spMk id="2" creationId="{BB59E027-1CD1-44FE-BEBD-2C9C8D2DF2EC}"/>
          </ac:spMkLst>
        </pc:spChg>
        <pc:spChg chg="mod">
          <ac:chgData name="Keith McCallum" userId="4650dd4dc768d656" providerId="LiveId" clId="{8995D3DE-FCDC-4751-82C3-A290009CBB6D}" dt="2018-09-29T19:56:17.637" v="2460" actId="115"/>
          <ac:spMkLst>
            <pc:docMk/>
            <pc:sldMk cId="792341950" sldId="342"/>
            <ac:spMk id="3" creationId="{C2694029-3DDF-407E-97C3-D0D9724D94D5}"/>
          </ac:spMkLst>
        </pc:spChg>
        <pc:spChg chg="add mod">
          <ac:chgData name="Keith McCallum" userId="4650dd4dc768d656" providerId="LiveId" clId="{8995D3DE-FCDC-4751-82C3-A290009CBB6D}" dt="2018-09-29T20:36:01.922" v="3218" actId="5793"/>
          <ac:spMkLst>
            <pc:docMk/>
            <pc:sldMk cId="792341950" sldId="342"/>
            <ac:spMk id="5" creationId="{5B048831-FACB-4503-B1B7-1B3770A378BB}"/>
          </ac:spMkLst>
        </pc:spChg>
        <pc:spChg chg="add mod">
          <ac:chgData name="Keith McCallum" userId="4650dd4dc768d656" providerId="LiveId" clId="{8995D3DE-FCDC-4751-82C3-A290009CBB6D}" dt="2018-09-29T20:36:17.705" v="3219"/>
          <ac:spMkLst>
            <pc:docMk/>
            <pc:sldMk cId="792341950" sldId="342"/>
            <ac:spMk id="6" creationId="{CB1F9B04-60D1-4F1A-9313-45A41E15C626}"/>
          </ac:spMkLst>
        </pc:spChg>
        <pc:picChg chg="add mod">
          <ac:chgData name="Keith McCallum" userId="4650dd4dc768d656" providerId="LiveId" clId="{8995D3DE-FCDC-4751-82C3-A290009CBB6D}" dt="2018-09-29T19:56:28.701" v="2463" actId="1076"/>
          <ac:picMkLst>
            <pc:docMk/>
            <pc:sldMk cId="792341950" sldId="342"/>
            <ac:picMk id="4" creationId="{D2BA3380-10C5-453A-A1B6-D882DDCB96A0}"/>
          </ac:picMkLst>
        </pc:picChg>
      </pc:sldChg>
      <pc:sldChg chg="addSp delSp modSp add delAnim modAnim modNotesTx">
        <pc:chgData name="Keith McCallum" userId="4650dd4dc768d656" providerId="LiveId" clId="{8995D3DE-FCDC-4751-82C3-A290009CBB6D}" dt="2018-09-29T20:31:50.834" v="3117"/>
        <pc:sldMkLst>
          <pc:docMk/>
          <pc:sldMk cId="1987755156" sldId="343"/>
        </pc:sldMkLst>
        <pc:spChg chg="mod">
          <ac:chgData name="Keith McCallum" userId="4650dd4dc768d656" providerId="LiveId" clId="{8995D3DE-FCDC-4751-82C3-A290009CBB6D}" dt="2018-09-29T20:16:48.119" v="2802" actId="1076"/>
          <ac:spMkLst>
            <pc:docMk/>
            <pc:sldMk cId="1987755156" sldId="343"/>
            <ac:spMk id="2" creationId="{BB59E027-1CD1-44FE-BEBD-2C9C8D2DF2EC}"/>
          </ac:spMkLst>
        </pc:spChg>
        <pc:spChg chg="mod">
          <ac:chgData name="Keith McCallum" userId="4650dd4dc768d656" providerId="LiveId" clId="{8995D3DE-FCDC-4751-82C3-A290009CBB6D}" dt="2018-09-29T20:29:40.721" v="3014" actId="115"/>
          <ac:spMkLst>
            <pc:docMk/>
            <pc:sldMk cId="1987755156" sldId="343"/>
            <ac:spMk id="3" creationId="{C2694029-3DDF-407E-97C3-D0D9724D94D5}"/>
          </ac:spMkLst>
        </pc:spChg>
        <pc:spChg chg="del">
          <ac:chgData name="Keith McCallum" userId="4650dd4dc768d656" providerId="LiveId" clId="{8995D3DE-FCDC-4751-82C3-A290009CBB6D}" dt="2018-09-29T20:10:21.342" v="2706" actId="478"/>
          <ac:spMkLst>
            <pc:docMk/>
            <pc:sldMk cId="1987755156" sldId="343"/>
            <ac:spMk id="5" creationId="{5B048831-FACB-4503-B1B7-1B3770A378BB}"/>
          </ac:spMkLst>
        </pc:spChg>
        <pc:spChg chg="del">
          <ac:chgData name="Keith McCallum" userId="4650dd4dc768d656" providerId="LiveId" clId="{8995D3DE-FCDC-4751-82C3-A290009CBB6D}" dt="2018-09-29T20:10:18.119" v="2705" actId="478"/>
          <ac:spMkLst>
            <pc:docMk/>
            <pc:sldMk cId="1987755156" sldId="343"/>
            <ac:spMk id="6" creationId="{CB1F9B04-60D1-4F1A-9313-45A41E15C626}"/>
          </ac:spMkLst>
        </pc:spChg>
        <pc:spChg chg="add mod">
          <ac:chgData name="Keith McCallum" userId="4650dd4dc768d656" providerId="LiveId" clId="{8995D3DE-FCDC-4751-82C3-A290009CBB6D}" dt="2018-09-29T20:22:24.192" v="2897" actId="339"/>
          <ac:spMkLst>
            <pc:docMk/>
            <pc:sldMk cId="1987755156" sldId="343"/>
            <ac:spMk id="8" creationId="{FDA9C79B-2296-44D2-ABDF-BE031149D6AE}"/>
          </ac:spMkLst>
        </pc:spChg>
        <pc:spChg chg="add mod">
          <ac:chgData name="Keith McCallum" userId="4650dd4dc768d656" providerId="LiveId" clId="{8995D3DE-FCDC-4751-82C3-A290009CBB6D}" dt="2018-09-29T20:20:54.485" v="2892" actId="14100"/>
          <ac:spMkLst>
            <pc:docMk/>
            <pc:sldMk cId="1987755156" sldId="343"/>
            <ac:spMk id="9" creationId="{262CA520-DEA0-4CCC-9796-663254FBC78D}"/>
          </ac:spMkLst>
        </pc:spChg>
        <pc:graphicFrameChg chg="add mod">
          <ac:chgData name="Keith McCallum" userId="4650dd4dc768d656" providerId="LiveId" clId="{8995D3DE-FCDC-4751-82C3-A290009CBB6D}" dt="2018-09-29T20:19:28.036" v="2869" actId="403"/>
          <ac:graphicFrameMkLst>
            <pc:docMk/>
            <pc:sldMk cId="1987755156" sldId="343"/>
            <ac:graphicFrameMk id="7" creationId="{F8DE8597-BA5E-4DC4-A61F-902C838615AB}"/>
          </ac:graphicFrameMkLst>
        </pc:graphicFrameChg>
        <pc:picChg chg="del">
          <ac:chgData name="Keith McCallum" userId="4650dd4dc768d656" providerId="LiveId" clId="{8995D3DE-FCDC-4751-82C3-A290009CBB6D}" dt="2018-09-29T20:10:23.427" v="2707" actId="478"/>
          <ac:picMkLst>
            <pc:docMk/>
            <pc:sldMk cId="1987755156" sldId="343"/>
            <ac:picMk id="4" creationId="{D2BA3380-10C5-453A-A1B6-D882DDCB96A0}"/>
          </ac:picMkLst>
        </pc:picChg>
      </pc:sldChg>
      <pc:sldChg chg="addSp delSp modSp add modAnim modNotesTx">
        <pc:chgData name="Keith McCallum" userId="4650dd4dc768d656" providerId="LiveId" clId="{8995D3DE-FCDC-4751-82C3-A290009CBB6D}" dt="2018-09-29T21:31:43.911" v="3393" actId="20577"/>
        <pc:sldMkLst>
          <pc:docMk/>
          <pc:sldMk cId="3321306443" sldId="344"/>
        </pc:sldMkLst>
        <pc:spChg chg="mod">
          <ac:chgData name="Keith McCallum" userId="4650dd4dc768d656" providerId="LiveId" clId="{8995D3DE-FCDC-4751-82C3-A290009CBB6D}" dt="2018-09-29T20:28:23.008" v="2975" actId="6549"/>
          <ac:spMkLst>
            <pc:docMk/>
            <pc:sldMk cId="3321306443" sldId="344"/>
            <ac:spMk id="3" creationId="{C2694029-3DDF-407E-97C3-D0D9724D94D5}"/>
          </ac:spMkLst>
        </pc:spChg>
        <pc:spChg chg="add mod">
          <ac:chgData name="Keith McCallum" userId="4650dd4dc768d656" providerId="LiveId" clId="{8995D3DE-FCDC-4751-82C3-A290009CBB6D}" dt="2018-09-29T20:27:42.050" v="2970" actId="13822"/>
          <ac:spMkLst>
            <pc:docMk/>
            <pc:sldMk cId="3321306443" sldId="344"/>
            <ac:spMk id="4" creationId="{4F1DC20D-A49B-42DD-8139-B392A0AC7E57}"/>
          </ac:spMkLst>
        </pc:spChg>
        <pc:spChg chg="del">
          <ac:chgData name="Keith McCallum" userId="4650dd4dc768d656" providerId="LiveId" clId="{8995D3DE-FCDC-4751-82C3-A290009CBB6D}" dt="2018-09-29T20:24:52.689" v="2920" actId="478"/>
          <ac:spMkLst>
            <pc:docMk/>
            <pc:sldMk cId="3321306443" sldId="344"/>
            <ac:spMk id="8" creationId="{FDA9C79B-2296-44D2-ABDF-BE031149D6AE}"/>
          </ac:spMkLst>
        </pc:spChg>
        <pc:spChg chg="del">
          <ac:chgData name="Keith McCallum" userId="4650dd4dc768d656" providerId="LiveId" clId="{8995D3DE-FCDC-4751-82C3-A290009CBB6D}" dt="2018-09-29T20:24:57.770" v="2921" actId="478"/>
          <ac:spMkLst>
            <pc:docMk/>
            <pc:sldMk cId="3321306443" sldId="344"/>
            <ac:spMk id="9" creationId="{262CA520-DEA0-4CCC-9796-663254FBC78D}"/>
          </ac:spMkLst>
        </pc:spChg>
        <pc:graphicFrameChg chg="del">
          <ac:chgData name="Keith McCallum" userId="4650dd4dc768d656" providerId="LiveId" clId="{8995D3DE-FCDC-4751-82C3-A290009CBB6D}" dt="2018-09-29T20:24:43.013" v="2919" actId="478"/>
          <ac:graphicFrameMkLst>
            <pc:docMk/>
            <pc:sldMk cId="3321306443" sldId="344"/>
            <ac:graphicFrameMk id="7" creationId="{F8DE8597-BA5E-4DC4-A61F-902C838615AB}"/>
          </ac:graphicFrameMkLst>
        </pc:graphicFrameChg>
        <pc:graphicFrameChg chg="add mod">
          <ac:chgData name="Keith McCallum" userId="4650dd4dc768d656" providerId="LiveId" clId="{8995D3DE-FCDC-4751-82C3-A290009CBB6D}" dt="2018-09-29T20:26:09.731" v="2950" actId="14100"/>
          <ac:graphicFrameMkLst>
            <pc:docMk/>
            <pc:sldMk cId="3321306443" sldId="344"/>
            <ac:graphicFrameMk id="10" creationId="{28360588-5802-4162-A005-B68C4E71057E}"/>
          </ac:graphicFrameMkLst>
        </pc:graphicFrameChg>
      </pc:sldChg>
      <pc:sldChg chg="add">
        <pc:chgData name="Keith McCallum" userId="4650dd4dc768d656" providerId="LiveId" clId="{8995D3DE-FCDC-4751-82C3-A290009CBB6D}" dt="2018-09-29T21:30:21.953" v="3331"/>
        <pc:sldMkLst>
          <pc:docMk/>
          <pc:sldMk cId="2907551069" sldId="345"/>
        </pc:sldMkLst>
      </pc:sldChg>
    </pc:docChg>
  </pc:docChgLst>
  <pc:docChgLst>
    <pc:chgData name="Keith McCallum" userId="4650dd4dc768d656" providerId="LiveId" clId="{67BE6072-D560-496D-840B-AB8D1691A52F}"/>
    <pc:docChg chg="modSld">
      <pc:chgData name="Keith McCallum" userId="4650dd4dc768d656" providerId="LiveId" clId="{67BE6072-D560-496D-840B-AB8D1691A52F}" dt="2018-10-27T14:58:53.362" v="0" actId="1076"/>
      <pc:docMkLst>
        <pc:docMk/>
      </pc:docMkLst>
      <pc:sldChg chg="modSp">
        <pc:chgData name="Keith McCallum" userId="4650dd4dc768d656" providerId="LiveId" clId="{67BE6072-D560-496D-840B-AB8D1691A52F}" dt="2018-10-27T14:58:53.362" v="0" actId="1076"/>
        <pc:sldMkLst>
          <pc:docMk/>
          <pc:sldMk cId="792341950" sldId="342"/>
        </pc:sldMkLst>
        <pc:spChg chg="mod">
          <ac:chgData name="Keith McCallum" userId="4650dd4dc768d656" providerId="LiveId" clId="{67BE6072-D560-496D-840B-AB8D1691A52F}" dt="2018-10-27T14:58:53.362" v="0" actId="1076"/>
          <ac:spMkLst>
            <pc:docMk/>
            <pc:sldMk cId="792341950" sldId="342"/>
            <ac:spMk id="5" creationId="{5B048831-FACB-4503-B1B7-1B3770A378B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3E-4636-9268-2214CA86F52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3E-4636-9268-2214CA86F52A}"/>
            </c:ext>
          </c:extLst>
        </c:ser>
        <c:dLbls>
          <c:showLegendKey val="0"/>
          <c:showVal val="0"/>
          <c:showCatName val="0"/>
          <c:showSerName val="0"/>
          <c:showPercent val="0"/>
          <c:showBubbleSize val="0"/>
        </c:dLbls>
        <c:gapWidth val="219"/>
        <c:overlap val="-27"/>
        <c:axId val="401473768"/>
        <c:axId val="398691624"/>
      </c:barChart>
      <c:lineChart>
        <c:grouping val="standard"/>
        <c:varyColors val="0"/>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43E-4636-9268-2214CA86F52A}"/>
            </c:ext>
          </c:extLst>
        </c:ser>
        <c:dLbls>
          <c:showLegendKey val="0"/>
          <c:showVal val="0"/>
          <c:showCatName val="0"/>
          <c:showSerName val="0"/>
          <c:showPercent val="0"/>
          <c:showBubbleSize val="0"/>
        </c:dLbls>
        <c:marker val="1"/>
        <c:smooth val="0"/>
        <c:axId val="401473768"/>
        <c:axId val="398691624"/>
      </c:lineChart>
      <c:catAx>
        <c:axId val="401473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8691624"/>
        <c:crosses val="autoZero"/>
        <c:auto val="1"/>
        <c:lblAlgn val="ctr"/>
        <c:lblOffset val="100"/>
        <c:noMultiLvlLbl val="0"/>
      </c:catAx>
      <c:valAx>
        <c:axId val="3986916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1473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11.xml.rels><?xml version="1.0" encoding="UTF-8" standalone="yes"?>
<Relationships xmlns="http://schemas.openxmlformats.org/package/2006/relationships"><Relationship Id="rId1" Type="http://schemas.openxmlformats.org/officeDocument/2006/relationships/image" Target="../media/image10.png"/></Relationships>
</file>

<file path=ppt/diagrams/_rels/data12.xml.rels><?xml version="1.0" encoding="UTF-8" standalone="yes"?>
<Relationships xmlns="http://schemas.openxmlformats.org/package/2006/relationships"><Relationship Id="rId1" Type="http://schemas.openxmlformats.org/officeDocument/2006/relationships/image" Target="../media/image11.png"/></Relationships>
</file>

<file path=ppt/diagrams/_rels/data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ata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ata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rawing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A49205-1849-488B-9C27-C49EA65B1C8D}"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92AC62CC-DCB3-4D4A-AACA-9B5EA7A3311F}">
      <dgm:prSet phldrT="[Text]"/>
      <dgm:spPr/>
      <dgm:t>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The </a:t>
          </a:r>
          <a:r>
            <a:rPr lang="en-US" b="1" i="1" u="sng" cap="none" spc="50" dirty="0">
              <a:ln w="9525" cmpd="sng">
                <a:solidFill>
                  <a:schemeClr val="accent1"/>
                </a:solidFill>
                <a:prstDash val="solid"/>
              </a:ln>
              <a:solidFill>
                <a:srgbClr val="70AD47">
                  <a:tint val="1000"/>
                </a:srgbClr>
              </a:solidFill>
              <a:effectLst>
                <a:glow rad="38100">
                  <a:schemeClr val="accent1">
                    <a:alpha val="40000"/>
                  </a:schemeClr>
                </a:glow>
              </a:effectLst>
            </a:rPr>
            <a:t>wages</a:t>
          </a:r>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 of rebellion</a:t>
          </a:r>
        </a:p>
      </dgm:t>
    </dgm:pt>
    <dgm:pt modelId="{2587C4E8-6C67-461C-AD7C-B148AD55FD99}" type="parTrans" cxnId="{4943D98A-B136-4EE4-8A9F-B7F33BED0A71}">
      <dgm:prSet/>
      <dgm:spPr/>
      <dgm:t>
        <a:bodyPr/>
        <a:lstStyle/>
        <a:p>
          <a:endParaRPr lang="en-US"/>
        </a:p>
      </dgm:t>
    </dgm:pt>
    <dgm:pt modelId="{333E1246-351F-4854-BF0B-E3DA94748DC0}" type="sibTrans" cxnId="{4943D98A-B136-4EE4-8A9F-B7F33BED0A71}">
      <dgm:prSet/>
      <dgm:spPr/>
      <dgm:t>
        <a:bodyPr/>
        <a:lstStyle/>
        <a:p>
          <a:endParaRPr lang="en-US"/>
        </a:p>
      </dgm:t>
    </dgm:pt>
    <dgm:pt modelId="{16320FEC-3D46-4F37-8A72-3439DEB831C4}">
      <dgm:prSet phldrT="[Text]"/>
      <dgm:spPr/>
      <dgm:t>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The </a:t>
          </a:r>
          <a:r>
            <a:rPr lang="en-US" b="1" i="1" u="sng" cap="none" spc="50" dirty="0">
              <a:ln w="9525" cmpd="sng">
                <a:solidFill>
                  <a:schemeClr val="accent1"/>
                </a:solidFill>
                <a:prstDash val="solid"/>
              </a:ln>
              <a:solidFill>
                <a:srgbClr val="70AD47">
                  <a:tint val="1000"/>
                </a:srgbClr>
              </a:solidFill>
              <a:effectLst>
                <a:glow rad="38100">
                  <a:schemeClr val="accent1">
                    <a:alpha val="40000"/>
                  </a:schemeClr>
                </a:glow>
              </a:effectLst>
            </a:rPr>
            <a:t>free gift </a:t>
          </a:r>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of God</a:t>
          </a:r>
        </a:p>
      </dgm:t>
    </dgm:pt>
    <dgm:pt modelId="{1558339F-296A-4E2E-B145-D78DA9FB2397}" type="parTrans" cxnId="{9322DD67-8A8D-4669-8466-CE835BAA3983}">
      <dgm:prSet/>
      <dgm:spPr/>
      <dgm:t>
        <a:bodyPr/>
        <a:lstStyle/>
        <a:p>
          <a:endParaRPr lang="en-US"/>
        </a:p>
      </dgm:t>
    </dgm:pt>
    <dgm:pt modelId="{63D3B5D3-E3B8-4374-A65B-13BAFF22188C}" type="sibTrans" cxnId="{9322DD67-8A8D-4669-8466-CE835BAA3983}">
      <dgm:prSet/>
      <dgm:spPr/>
      <dgm:t>
        <a:bodyPr/>
        <a:lstStyle/>
        <a:p>
          <a:endParaRPr lang="en-US"/>
        </a:p>
      </dgm:t>
    </dgm:pt>
    <dgm:pt modelId="{AE6EBE25-725C-4A6D-9B5B-D9159E333AFC}" type="pres">
      <dgm:prSet presAssocID="{30A49205-1849-488B-9C27-C49EA65B1C8D}" presName="Name0" presStyleCnt="0">
        <dgm:presLayoutVars>
          <dgm:dir/>
          <dgm:resizeHandles val="exact"/>
        </dgm:presLayoutVars>
      </dgm:prSet>
      <dgm:spPr/>
    </dgm:pt>
    <dgm:pt modelId="{C4D04E9E-8ED5-48FB-9494-97FD62EF9EB5}" type="pres">
      <dgm:prSet presAssocID="{92AC62CC-DCB3-4D4A-AACA-9B5EA7A3311F}" presName="composite" presStyleCnt="0"/>
      <dgm:spPr/>
    </dgm:pt>
    <dgm:pt modelId="{B3811ABC-8D0C-4745-ACD1-980C9280765B}" type="pres">
      <dgm:prSet presAssocID="{92AC62CC-DCB3-4D4A-AACA-9B5EA7A3311F}" presName="rect1" presStyleLbl="bgShp" presStyleIdx="0" presStyleCnt="2"/>
      <dgm:spPr>
        <a:blipFill rotWithShape="1">
          <a:blip xmlns:r="http://schemas.openxmlformats.org/officeDocument/2006/relationships" r:embed="rId1">
            <a:duotone>
              <a:prstClr val="black"/>
              <a:schemeClr val="accent3">
                <a:tint val="45000"/>
                <a:satMod val="400000"/>
              </a:schemeClr>
            </a:duotone>
          </a:blip>
          <a:srcRect/>
          <a:stretch>
            <a:fillRect l="-25000" r="-25000"/>
          </a:stretch>
        </a:blipFill>
      </dgm:spPr>
    </dgm:pt>
    <dgm:pt modelId="{CA7115A0-50E6-4A51-BD37-9FE943D8FC00}" type="pres">
      <dgm:prSet presAssocID="{92AC62CC-DCB3-4D4A-AACA-9B5EA7A3311F}" presName="rect2" presStyleLbl="trBgShp" presStyleIdx="0" presStyleCnt="2">
        <dgm:presLayoutVars>
          <dgm:bulletEnabled val="1"/>
        </dgm:presLayoutVars>
      </dgm:prSet>
      <dgm:spPr/>
    </dgm:pt>
    <dgm:pt modelId="{E971D6AE-4091-4B95-888F-DAED98F30ED9}" type="pres">
      <dgm:prSet presAssocID="{333E1246-351F-4854-BF0B-E3DA94748DC0}" presName="sibTrans" presStyleCnt="0"/>
      <dgm:spPr/>
    </dgm:pt>
    <dgm:pt modelId="{F9E98D64-0779-477B-A80F-A8665D04955E}" type="pres">
      <dgm:prSet presAssocID="{16320FEC-3D46-4F37-8A72-3439DEB831C4}" presName="composite" presStyleCnt="0"/>
      <dgm:spPr/>
    </dgm:pt>
    <dgm:pt modelId="{8FC609A2-FDE6-4857-83EB-F5ED8547A742}" type="pres">
      <dgm:prSet presAssocID="{16320FEC-3D46-4F37-8A72-3439DEB831C4}" presName="rect1" presStyleLbl="bgShp" presStyleIdx="1" presStyleCnt="2"/>
      <dgm:spPr>
        <a:blipFill rotWithShape="1">
          <a:blip xmlns:r="http://schemas.openxmlformats.org/officeDocument/2006/relationships" r:embed="rId2">
            <a:duotone>
              <a:prstClr val="black"/>
              <a:schemeClr val="accent3">
                <a:tint val="45000"/>
                <a:satMod val="400000"/>
              </a:schemeClr>
            </a:duotone>
          </a:blip>
          <a:srcRect/>
          <a:stretch>
            <a:fillRect l="-17000" r="-17000"/>
          </a:stretch>
        </a:blipFill>
      </dgm:spPr>
    </dgm:pt>
    <dgm:pt modelId="{1C23C34E-E92B-45A9-938F-C1CBBCC2D6F6}" type="pres">
      <dgm:prSet presAssocID="{16320FEC-3D46-4F37-8A72-3439DEB831C4}" presName="rect2" presStyleLbl="trBgShp" presStyleIdx="1" presStyleCnt="2">
        <dgm:presLayoutVars>
          <dgm:bulletEnabled val="1"/>
        </dgm:presLayoutVars>
      </dgm:prSet>
      <dgm:spPr/>
    </dgm:pt>
  </dgm:ptLst>
  <dgm:cxnLst>
    <dgm:cxn modelId="{8072B00A-82FF-43DD-8ECE-B1284B5A2B84}" type="presOf" srcId="{30A49205-1849-488B-9C27-C49EA65B1C8D}" destId="{AE6EBE25-725C-4A6D-9B5B-D9159E333AFC}" srcOrd="0" destOrd="0" presId="urn:microsoft.com/office/officeart/2008/layout/BendingPictureSemiTransparentText"/>
    <dgm:cxn modelId="{68DE4040-DD75-4506-A409-DE094047A2EE}" type="presOf" srcId="{92AC62CC-DCB3-4D4A-AACA-9B5EA7A3311F}" destId="{CA7115A0-50E6-4A51-BD37-9FE943D8FC00}" srcOrd="0" destOrd="0" presId="urn:microsoft.com/office/officeart/2008/layout/BendingPictureSemiTransparentText"/>
    <dgm:cxn modelId="{9322DD67-8A8D-4669-8466-CE835BAA3983}" srcId="{30A49205-1849-488B-9C27-C49EA65B1C8D}" destId="{16320FEC-3D46-4F37-8A72-3439DEB831C4}" srcOrd="1" destOrd="0" parTransId="{1558339F-296A-4E2E-B145-D78DA9FB2397}" sibTransId="{63D3B5D3-E3B8-4374-A65B-13BAFF22188C}"/>
    <dgm:cxn modelId="{EFDD6F6B-4A12-4199-AE83-08493532C4E2}" type="presOf" srcId="{16320FEC-3D46-4F37-8A72-3439DEB831C4}" destId="{1C23C34E-E92B-45A9-938F-C1CBBCC2D6F6}" srcOrd="0" destOrd="0" presId="urn:microsoft.com/office/officeart/2008/layout/BendingPictureSemiTransparentText"/>
    <dgm:cxn modelId="{4943D98A-B136-4EE4-8A9F-B7F33BED0A71}" srcId="{30A49205-1849-488B-9C27-C49EA65B1C8D}" destId="{92AC62CC-DCB3-4D4A-AACA-9B5EA7A3311F}" srcOrd="0" destOrd="0" parTransId="{2587C4E8-6C67-461C-AD7C-B148AD55FD99}" sibTransId="{333E1246-351F-4854-BF0B-E3DA94748DC0}"/>
    <dgm:cxn modelId="{BD2AAF75-70CE-4038-ABAD-0D330B4EBB63}" type="presParOf" srcId="{AE6EBE25-725C-4A6D-9B5B-D9159E333AFC}" destId="{C4D04E9E-8ED5-48FB-9494-97FD62EF9EB5}" srcOrd="0" destOrd="0" presId="urn:microsoft.com/office/officeart/2008/layout/BendingPictureSemiTransparentText"/>
    <dgm:cxn modelId="{973BD975-620E-4C7F-96CF-39CBDA1EF1E0}" type="presParOf" srcId="{C4D04E9E-8ED5-48FB-9494-97FD62EF9EB5}" destId="{B3811ABC-8D0C-4745-ACD1-980C9280765B}" srcOrd="0" destOrd="0" presId="urn:microsoft.com/office/officeart/2008/layout/BendingPictureSemiTransparentText"/>
    <dgm:cxn modelId="{0058B2B5-3D03-4B5D-BF1B-A7E7865FDE63}" type="presParOf" srcId="{C4D04E9E-8ED5-48FB-9494-97FD62EF9EB5}" destId="{CA7115A0-50E6-4A51-BD37-9FE943D8FC00}" srcOrd="1" destOrd="0" presId="urn:microsoft.com/office/officeart/2008/layout/BendingPictureSemiTransparentText"/>
    <dgm:cxn modelId="{8BBBDF3C-E93E-4F7A-99D3-C5D16550CE14}" type="presParOf" srcId="{AE6EBE25-725C-4A6D-9B5B-D9159E333AFC}" destId="{E971D6AE-4091-4B95-888F-DAED98F30ED9}" srcOrd="1" destOrd="0" presId="urn:microsoft.com/office/officeart/2008/layout/BendingPictureSemiTransparentText"/>
    <dgm:cxn modelId="{83AED378-673D-4C70-8004-DC149923DE1F}" type="presParOf" srcId="{AE6EBE25-725C-4A6D-9B5B-D9159E333AFC}" destId="{F9E98D64-0779-477B-A80F-A8665D04955E}" srcOrd="2" destOrd="0" presId="urn:microsoft.com/office/officeart/2008/layout/BendingPictureSemiTransparentText"/>
    <dgm:cxn modelId="{3B453DFB-693B-46A2-8045-1A7E1F5E64A8}" type="presParOf" srcId="{F9E98D64-0779-477B-A80F-A8665D04955E}" destId="{8FC609A2-FDE6-4857-83EB-F5ED8547A742}" srcOrd="0" destOrd="0" presId="urn:microsoft.com/office/officeart/2008/layout/BendingPictureSemiTransparentText"/>
    <dgm:cxn modelId="{9E869D6B-F402-41D4-A094-A0368BFB38E1}" type="presParOf" srcId="{F9E98D64-0779-477B-A80F-A8665D04955E}" destId="{1C23C34E-E92B-45A9-938F-C1CBBCC2D6F6}"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7B17C8-A787-4BEB-BC1F-D014DB66ACD1}"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en-US"/>
        </a:p>
      </dgm:t>
    </dgm:pt>
    <dgm:pt modelId="{9D7113AF-35B8-4815-A3BB-DD1D2B2AD0A5}">
      <dgm:prSet phldrT="[Text]"/>
      <dgm:spPr/>
      <dgm:t>
        <a:bodyPr/>
        <a:lstStyle/>
        <a:p>
          <a:r>
            <a:rPr lang="en-US" dirty="0"/>
            <a:t>Running from God</a:t>
          </a:r>
        </a:p>
      </dgm:t>
    </dgm:pt>
    <dgm:pt modelId="{53A4FAA5-D377-4DD2-ABD3-B51EA1D0A560}" type="parTrans" cxnId="{CB5C9254-BEC5-44F5-AC9A-5188E52A13FB}">
      <dgm:prSet/>
      <dgm:spPr/>
      <dgm:t>
        <a:bodyPr/>
        <a:lstStyle/>
        <a:p>
          <a:endParaRPr lang="en-US"/>
        </a:p>
      </dgm:t>
    </dgm:pt>
    <dgm:pt modelId="{82853E80-7FFD-4BA1-BBCA-CBD4B934F257}" type="sibTrans" cxnId="{CB5C9254-BEC5-44F5-AC9A-5188E52A13FB}">
      <dgm:prSet/>
      <dgm:spPr/>
      <dgm:t>
        <a:bodyPr/>
        <a:lstStyle/>
        <a:p>
          <a:endParaRPr lang="en-US"/>
        </a:p>
      </dgm:t>
    </dgm:pt>
    <dgm:pt modelId="{85B9BDB8-AA58-4C17-822B-A06ED093AFA2}">
      <dgm:prSet phldrT="[Text]"/>
      <dgm:spPr/>
      <dgm:t>
        <a:bodyPr/>
        <a:lstStyle/>
        <a:p>
          <a:r>
            <a:rPr lang="en-US" dirty="0"/>
            <a:t>Internal turmoil</a:t>
          </a:r>
        </a:p>
      </dgm:t>
    </dgm:pt>
    <dgm:pt modelId="{EA6BBDD1-31DB-4888-9243-F882C0320DB7}" type="parTrans" cxnId="{CFA6800C-2C25-4335-A397-72DAE7AAFFA5}">
      <dgm:prSet/>
      <dgm:spPr/>
      <dgm:t>
        <a:bodyPr/>
        <a:lstStyle/>
        <a:p>
          <a:endParaRPr lang="en-US"/>
        </a:p>
      </dgm:t>
    </dgm:pt>
    <dgm:pt modelId="{6FEFF3DB-699C-4661-B95F-72DABEA74F58}" type="sibTrans" cxnId="{CFA6800C-2C25-4335-A397-72DAE7AAFFA5}">
      <dgm:prSet/>
      <dgm:spPr/>
      <dgm:t>
        <a:bodyPr/>
        <a:lstStyle/>
        <a:p>
          <a:endParaRPr lang="en-US"/>
        </a:p>
      </dgm:t>
    </dgm:pt>
    <dgm:pt modelId="{3532D53D-654D-418B-8025-F1F6D2B5825C}">
      <dgm:prSet phldrT="[Text]"/>
      <dgm:spPr/>
      <dgm:t>
        <a:bodyPr/>
        <a:lstStyle/>
        <a:p>
          <a:r>
            <a:rPr lang="en-US" dirty="0"/>
            <a:t>UNABLE to control it!</a:t>
          </a:r>
        </a:p>
      </dgm:t>
    </dgm:pt>
    <dgm:pt modelId="{7580123B-0ED7-480A-9C6C-3757850E9A6F}" type="parTrans" cxnId="{EB412457-DAD8-40B0-9FE8-4817134AFA31}">
      <dgm:prSet/>
      <dgm:spPr/>
      <dgm:t>
        <a:bodyPr/>
        <a:lstStyle/>
        <a:p>
          <a:endParaRPr lang="en-US"/>
        </a:p>
      </dgm:t>
    </dgm:pt>
    <dgm:pt modelId="{FB9D8531-2EDA-4CDA-B419-36D153740BBB}" type="sibTrans" cxnId="{EB412457-DAD8-40B0-9FE8-4817134AFA31}">
      <dgm:prSet/>
      <dgm:spPr/>
      <dgm:t>
        <a:bodyPr/>
        <a:lstStyle/>
        <a:p>
          <a:endParaRPr lang="en-US"/>
        </a:p>
      </dgm:t>
    </dgm:pt>
    <dgm:pt modelId="{4939A0BF-11E8-4351-88DE-8CFB809FE4FE}">
      <dgm:prSet phldrT="[Text]"/>
      <dgm:spPr/>
      <dgm:t>
        <a:bodyPr/>
        <a:lstStyle/>
        <a:p>
          <a:r>
            <a:rPr lang="en-US" dirty="0"/>
            <a:t>Unable to change!</a:t>
          </a:r>
        </a:p>
      </dgm:t>
    </dgm:pt>
    <dgm:pt modelId="{4A5165BA-07CC-45A1-BAB9-4FD49516ACB1}" type="parTrans" cxnId="{D2A18B72-46AE-4DD3-AB44-388EDBB1572F}">
      <dgm:prSet/>
      <dgm:spPr/>
      <dgm:t>
        <a:bodyPr/>
        <a:lstStyle/>
        <a:p>
          <a:endParaRPr lang="en-US"/>
        </a:p>
      </dgm:t>
    </dgm:pt>
    <dgm:pt modelId="{0BCA009D-DB03-4957-BC78-5BFF65FA8A5B}" type="sibTrans" cxnId="{D2A18B72-46AE-4DD3-AB44-388EDBB1572F}">
      <dgm:prSet/>
      <dgm:spPr/>
      <dgm:t>
        <a:bodyPr/>
        <a:lstStyle/>
        <a:p>
          <a:endParaRPr lang="en-US"/>
        </a:p>
      </dgm:t>
    </dgm:pt>
    <dgm:pt modelId="{D121CF77-44A2-42DD-B4CA-5FA5BE87A383}" type="pres">
      <dgm:prSet presAssocID="{887B17C8-A787-4BEB-BC1F-D014DB66ACD1}" presName="diagram" presStyleCnt="0">
        <dgm:presLayoutVars>
          <dgm:dir/>
          <dgm:resizeHandles val="exact"/>
        </dgm:presLayoutVars>
      </dgm:prSet>
      <dgm:spPr/>
    </dgm:pt>
    <dgm:pt modelId="{5253DBB2-143E-412D-8821-272FF4974880}" type="pres">
      <dgm:prSet presAssocID="{9D7113AF-35B8-4815-A3BB-DD1D2B2AD0A5}" presName="node" presStyleLbl="node1" presStyleIdx="0" presStyleCnt="4">
        <dgm:presLayoutVars>
          <dgm:bulletEnabled val="1"/>
        </dgm:presLayoutVars>
      </dgm:prSet>
      <dgm:spPr/>
    </dgm:pt>
    <dgm:pt modelId="{3C965CEC-253B-484B-AAC8-BD5D655C1CDD}" type="pres">
      <dgm:prSet presAssocID="{82853E80-7FFD-4BA1-BBCA-CBD4B934F257}" presName="sibTrans" presStyleCnt="0"/>
      <dgm:spPr/>
    </dgm:pt>
    <dgm:pt modelId="{72AC8DCE-434E-4F5C-B91D-ACC755729984}" type="pres">
      <dgm:prSet presAssocID="{85B9BDB8-AA58-4C17-822B-A06ED093AFA2}" presName="node" presStyleLbl="node1" presStyleIdx="1" presStyleCnt="4">
        <dgm:presLayoutVars>
          <dgm:bulletEnabled val="1"/>
        </dgm:presLayoutVars>
      </dgm:prSet>
      <dgm:spPr/>
    </dgm:pt>
    <dgm:pt modelId="{FDA05392-DC05-4577-8BB6-87F68F2CB1D8}" type="pres">
      <dgm:prSet presAssocID="{6FEFF3DB-699C-4661-B95F-72DABEA74F58}" presName="sibTrans" presStyleCnt="0"/>
      <dgm:spPr/>
    </dgm:pt>
    <dgm:pt modelId="{4CDE0471-D7F5-46CA-A240-7E3F39B62692}" type="pres">
      <dgm:prSet presAssocID="{3532D53D-654D-418B-8025-F1F6D2B5825C}" presName="node" presStyleLbl="node1" presStyleIdx="2" presStyleCnt="4">
        <dgm:presLayoutVars>
          <dgm:bulletEnabled val="1"/>
        </dgm:presLayoutVars>
      </dgm:prSet>
      <dgm:spPr/>
    </dgm:pt>
    <dgm:pt modelId="{5304C033-C96F-4F2C-A5DD-852DC2B8A261}" type="pres">
      <dgm:prSet presAssocID="{FB9D8531-2EDA-4CDA-B419-36D153740BBB}" presName="sibTrans" presStyleCnt="0"/>
      <dgm:spPr/>
    </dgm:pt>
    <dgm:pt modelId="{0DDA1CFC-ABBB-434F-AB9C-064D0800ACFF}" type="pres">
      <dgm:prSet presAssocID="{4939A0BF-11E8-4351-88DE-8CFB809FE4FE}" presName="node" presStyleLbl="node1" presStyleIdx="3" presStyleCnt="4">
        <dgm:presLayoutVars>
          <dgm:bulletEnabled val="1"/>
        </dgm:presLayoutVars>
      </dgm:prSet>
      <dgm:spPr/>
    </dgm:pt>
  </dgm:ptLst>
  <dgm:cxnLst>
    <dgm:cxn modelId="{34CFAA0B-BF77-4D7D-B227-72FCDF3C4095}" type="presOf" srcId="{9D7113AF-35B8-4815-A3BB-DD1D2B2AD0A5}" destId="{5253DBB2-143E-412D-8821-272FF4974880}" srcOrd="0" destOrd="0" presId="urn:microsoft.com/office/officeart/2005/8/layout/default"/>
    <dgm:cxn modelId="{CFA6800C-2C25-4335-A397-72DAE7AAFFA5}" srcId="{887B17C8-A787-4BEB-BC1F-D014DB66ACD1}" destId="{85B9BDB8-AA58-4C17-822B-A06ED093AFA2}" srcOrd="1" destOrd="0" parTransId="{EA6BBDD1-31DB-4888-9243-F882C0320DB7}" sibTransId="{6FEFF3DB-699C-4661-B95F-72DABEA74F58}"/>
    <dgm:cxn modelId="{1C471A3B-60CD-4205-BB4F-0E7EDBE7C23B}" type="presOf" srcId="{4939A0BF-11E8-4351-88DE-8CFB809FE4FE}" destId="{0DDA1CFC-ABBB-434F-AB9C-064D0800ACFF}" srcOrd="0" destOrd="0" presId="urn:microsoft.com/office/officeart/2005/8/layout/default"/>
    <dgm:cxn modelId="{D2A18B72-46AE-4DD3-AB44-388EDBB1572F}" srcId="{887B17C8-A787-4BEB-BC1F-D014DB66ACD1}" destId="{4939A0BF-11E8-4351-88DE-8CFB809FE4FE}" srcOrd="3" destOrd="0" parTransId="{4A5165BA-07CC-45A1-BAB9-4FD49516ACB1}" sibTransId="{0BCA009D-DB03-4957-BC78-5BFF65FA8A5B}"/>
    <dgm:cxn modelId="{CB5C9254-BEC5-44F5-AC9A-5188E52A13FB}" srcId="{887B17C8-A787-4BEB-BC1F-D014DB66ACD1}" destId="{9D7113AF-35B8-4815-A3BB-DD1D2B2AD0A5}" srcOrd="0" destOrd="0" parTransId="{53A4FAA5-D377-4DD2-ABD3-B51EA1D0A560}" sibTransId="{82853E80-7FFD-4BA1-BBCA-CBD4B934F257}"/>
    <dgm:cxn modelId="{EB412457-DAD8-40B0-9FE8-4817134AFA31}" srcId="{887B17C8-A787-4BEB-BC1F-D014DB66ACD1}" destId="{3532D53D-654D-418B-8025-F1F6D2B5825C}" srcOrd="2" destOrd="0" parTransId="{7580123B-0ED7-480A-9C6C-3757850E9A6F}" sibTransId="{FB9D8531-2EDA-4CDA-B419-36D153740BBB}"/>
    <dgm:cxn modelId="{E98BA4EF-1F38-4D22-A23E-61F32609ABF6}" type="presOf" srcId="{85B9BDB8-AA58-4C17-822B-A06ED093AFA2}" destId="{72AC8DCE-434E-4F5C-B91D-ACC755729984}" srcOrd="0" destOrd="0" presId="urn:microsoft.com/office/officeart/2005/8/layout/default"/>
    <dgm:cxn modelId="{0149A0FA-2339-4B61-82E0-F2B4125BCD06}" type="presOf" srcId="{3532D53D-654D-418B-8025-F1F6D2B5825C}" destId="{4CDE0471-D7F5-46CA-A240-7E3F39B62692}" srcOrd="0" destOrd="0" presId="urn:microsoft.com/office/officeart/2005/8/layout/default"/>
    <dgm:cxn modelId="{225BC2FC-088D-490C-9B3D-2E78A0CF6F51}" type="presOf" srcId="{887B17C8-A787-4BEB-BC1F-D014DB66ACD1}" destId="{D121CF77-44A2-42DD-B4CA-5FA5BE87A383}" srcOrd="0" destOrd="0" presId="urn:microsoft.com/office/officeart/2005/8/layout/default"/>
    <dgm:cxn modelId="{34B4401B-A7A8-4288-975E-C8A00B18F85C}" type="presParOf" srcId="{D121CF77-44A2-42DD-B4CA-5FA5BE87A383}" destId="{5253DBB2-143E-412D-8821-272FF4974880}" srcOrd="0" destOrd="0" presId="urn:microsoft.com/office/officeart/2005/8/layout/default"/>
    <dgm:cxn modelId="{59481587-DBBC-4CA6-BC80-5610F55993E5}" type="presParOf" srcId="{D121CF77-44A2-42DD-B4CA-5FA5BE87A383}" destId="{3C965CEC-253B-484B-AAC8-BD5D655C1CDD}" srcOrd="1" destOrd="0" presId="urn:microsoft.com/office/officeart/2005/8/layout/default"/>
    <dgm:cxn modelId="{8471127B-B224-4A47-BC2D-58DADB7F0676}" type="presParOf" srcId="{D121CF77-44A2-42DD-B4CA-5FA5BE87A383}" destId="{72AC8DCE-434E-4F5C-B91D-ACC755729984}" srcOrd="2" destOrd="0" presId="urn:microsoft.com/office/officeart/2005/8/layout/default"/>
    <dgm:cxn modelId="{DB0B44E0-0578-4C6B-9A98-51C26411F71A}" type="presParOf" srcId="{D121CF77-44A2-42DD-B4CA-5FA5BE87A383}" destId="{FDA05392-DC05-4577-8BB6-87F68F2CB1D8}" srcOrd="3" destOrd="0" presId="urn:microsoft.com/office/officeart/2005/8/layout/default"/>
    <dgm:cxn modelId="{1215D268-091A-43C2-8B2E-2912CF6CF413}" type="presParOf" srcId="{D121CF77-44A2-42DD-B4CA-5FA5BE87A383}" destId="{4CDE0471-D7F5-46CA-A240-7E3F39B62692}" srcOrd="4" destOrd="0" presId="urn:microsoft.com/office/officeart/2005/8/layout/default"/>
    <dgm:cxn modelId="{1A615FEF-8986-4FFE-9EFE-C407DC5D9464}" type="presParOf" srcId="{D121CF77-44A2-42DD-B4CA-5FA5BE87A383}" destId="{5304C033-C96F-4F2C-A5DD-852DC2B8A261}" srcOrd="5" destOrd="0" presId="urn:microsoft.com/office/officeart/2005/8/layout/default"/>
    <dgm:cxn modelId="{E235E4BE-0A04-4BBB-BBA4-672BE1D7C7F3}" type="presParOf" srcId="{D121CF77-44A2-42DD-B4CA-5FA5BE87A383}" destId="{0DDA1CFC-ABBB-434F-AB9C-064D0800ACFF}"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8F026E7-0FA6-4DF2-A903-ED17C99A9CDC}" type="doc">
      <dgm:prSet loTypeId="urn:microsoft.com/office/officeart/2008/layout/PictureLineup" loCatId="picture" qsTypeId="urn:microsoft.com/office/officeart/2005/8/quickstyle/simple1" qsCatId="simple" csTypeId="urn:microsoft.com/office/officeart/2005/8/colors/accent3_2" csCatId="accent3" phldr="1"/>
      <dgm:spPr/>
      <dgm:t>
        <a:bodyPr/>
        <a:lstStyle/>
        <a:p>
          <a:endParaRPr lang="en-US"/>
        </a:p>
      </dgm:t>
    </dgm:pt>
    <dgm:pt modelId="{6F3BFD28-BA6F-45E5-BF8B-00CAA76FC5BF}">
      <dgm:prSet phldrT="[Text]" custT="1"/>
      <dgm:spPr/>
      <dgm:t>
        <a:bodyPr/>
        <a:lstStyle/>
        <a:p>
          <a:r>
            <a:rPr lang="en-US" sz="3200" dirty="0"/>
            <a:t>Stop living like this</a:t>
          </a:r>
          <a:endParaRPr lang="en-US" sz="3200" b="1" u="sng" dirty="0"/>
        </a:p>
      </dgm:t>
    </dgm:pt>
    <dgm:pt modelId="{32DD0C2B-C106-4EF2-99F7-03CEDC1D1164}" type="parTrans" cxnId="{BF2E7BAE-137C-4536-839F-E223BFB6AF6B}">
      <dgm:prSet/>
      <dgm:spPr/>
      <dgm:t>
        <a:bodyPr/>
        <a:lstStyle/>
        <a:p>
          <a:endParaRPr lang="en-US"/>
        </a:p>
      </dgm:t>
    </dgm:pt>
    <dgm:pt modelId="{8726D9C1-7F28-4C30-A51F-3219133409E3}" type="sibTrans" cxnId="{BF2E7BAE-137C-4536-839F-E223BFB6AF6B}">
      <dgm:prSet/>
      <dgm:spPr/>
      <dgm:t>
        <a:bodyPr/>
        <a:lstStyle/>
        <a:p>
          <a:endParaRPr lang="en-US"/>
        </a:p>
      </dgm:t>
    </dgm:pt>
    <dgm:pt modelId="{A4E534D1-FAF5-41C9-83D6-8B84C8A8BD68}" type="pres">
      <dgm:prSet presAssocID="{88F026E7-0FA6-4DF2-A903-ED17C99A9CDC}" presName="Name0" presStyleCnt="0">
        <dgm:presLayoutVars>
          <dgm:chMax/>
          <dgm:chPref/>
          <dgm:dir/>
          <dgm:animLvl val="lvl"/>
          <dgm:resizeHandles val="exact"/>
        </dgm:presLayoutVars>
      </dgm:prSet>
      <dgm:spPr/>
    </dgm:pt>
    <dgm:pt modelId="{8F37817C-A587-4764-9DC9-B8AA1FC911E6}" type="pres">
      <dgm:prSet presAssocID="{6F3BFD28-BA6F-45E5-BF8B-00CAA76FC5BF}" presName="composite" presStyleCnt="0"/>
      <dgm:spPr/>
    </dgm:pt>
    <dgm:pt modelId="{487B235E-E494-458B-A17F-43F81A0DC27E}" type="pres">
      <dgm:prSet presAssocID="{6F3BFD28-BA6F-45E5-BF8B-00CAA76FC5BF}" presName="Image" presStyleLbl="alignNode1" presStyleIdx="0" presStyleCnt="1" custScaleX="150736" custScaleY="135426" custLinFactNeighborX="28263" custLinFactNeighborY="11114"/>
      <dgm:spPr>
        <a:blipFill rotWithShape="1">
          <a:blip xmlns:r="http://schemas.openxmlformats.org/officeDocument/2006/relationships" r:embed="rId1"/>
          <a:srcRect/>
          <a:stretch>
            <a:fillRect l="-24000" r="-24000"/>
          </a:stretch>
        </a:blipFill>
      </dgm:spPr>
    </dgm:pt>
    <dgm:pt modelId="{3FAFC5B4-AD7E-4924-BB7A-0A166988F2C9}" type="pres">
      <dgm:prSet presAssocID="{6F3BFD28-BA6F-45E5-BF8B-00CAA76FC5BF}" presName="Accent" presStyleLbl="parChTrans1D1" presStyleIdx="0" presStyleCnt="1"/>
      <dgm:spPr/>
    </dgm:pt>
    <dgm:pt modelId="{1C5DB496-D145-45BE-891C-B27EB7CA48AB}" type="pres">
      <dgm:prSet presAssocID="{6F3BFD28-BA6F-45E5-BF8B-00CAA76FC5BF}" presName="Parent" presStyleLbl="revTx" presStyleIdx="0" presStyleCnt="1" custScaleX="161543" custScaleY="60462" custLinFactNeighborX="38377" custLinFactNeighborY="9058">
        <dgm:presLayoutVars>
          <dgm:chMax val="0"/>
          <dgm:chPref val="0"/>
          <dgm:bulletEnabled val="1"/>
        </dgm:presLayoutVars>
      </dgm:prSet>
      <dgm:spPr/>
    </dgm:pt>
  </dgm:ptLst>
  <dgm:cxnLst>
    <dgm:cxn modelId="{A5AE1E5F-5982-4DEC-BD8D-ED2F353A6826}" type="presOf" srcId="{88F026E7-0FA6-4DF2-A903-ED17C99A9CDC}" destId="{A4E534D1-FAF5-41C9-83D6-8B84C8A8BD68}" srcOrd="0" destOrd="0" presId="urn:microsoft.com/office/officeart/2008/layout/PictureLineup"/>
    <dgm:cxn modelId="{BF2E7BAE-137C-4536-839F-E223BFB6AF6B}" srcId="{88F026E7-0FA6-4DF2-A903-ED17C99A9CDC}" destId="{6F3BFD28-BA6F-45E5-BF8B-00CAA76FC5BF}" srcOrd="0" destOrd="0" parTransId="{32DD0C2B-C106-4EF2-99F7-03CEDC1D1164}" sibTransId="{8726D9C1-7F28-4C30-A51F-3219133409E3}"/>
    <dgm:cxn modelId="{0C4946F0-56A7-40C7-86A3-4822EA562A9A}" type="presOf" srcId="{6F3BFD28-BA6F-45E5-BF8B-00CAA76FC5BF}" destId="{1C5DB496-D145-45BE-891C-B27EB7CA48AB}" srcOrd="0" destOrd="0" presId="urn:microsoft.com/office/officeart/2008/layout/PictureLineup"/>
    <dgm:cxn modelId="{3D7AFBBE-0606-4FFD-905A-B2F49EDB3E32}" type="presParOf" srcId="{A4E534D1-FAF5-41C9-83D6-8B84C8A8BD68}" destId="{8F37817C-A587-4764-9DC9-B8AA1FC911E6}" srcOrd="0" destOrd="0" presId="urn:microsoft.com/office/officeart/2008/layout/PictureLineup"/>
    <dgm:cxn modelId="{88039EDE-0721-4629-AE41-502C114C6226}" type="presParOf" srcId="{8F37817C-A587-4764-9DC9-B8AA1FC911E6}" destId="{487B235E-E494-458B-A17F-43F81A0DC27E}" srcOrd="0" destOrd="0" presId="urn:microsoft.com/office/officeart/2008/layout/PictureLineup"/>
    <dgm:cxn modelId="{0BDD56C8-662A-433F-A840-561C40560F7D}" type="presParOf" srcId="{8F37817C-A587-4764-9DC9-B8AA1FC911E6}" destId="{3FAFC5B4-AD7E-4924-BB7A-0A166988F2C9}" srcOrd="1" destOrd="0" presId="urn:microsoft.com/office/officeart/2008/layout/PictureLineup"/>
    <dgm:cxn modelId="{D33191B8-9E90-4539-9716-851A35AE4CE4}" type="presParOf" srcId="{8F37817C-A587-4764-9DC9-B8AA1FC911E6}" destId="{1C5DB496-D145-45BE-891C-B27EB7CA48AB}"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F026E7-0FA6-4DF2-A903-ED17C99A9CDC}"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1865E8F6-C360-4BB0-8EBE-DA66E8C64733}">
      <dgm:prSet phldrT="[Text]"/>
      <dgm:spPr/>
      <dgm:t>
        <a:bodyPr/>
        <a:lstStyle/>
        <a:p>
          <a:r>
            <a:rPr lang="en-US" dirty="0"/>
            <a:t>Start living like this </a:t>
          </a:r>
        </a:p>
      </dgm:t>
    </dgm:pt>
    <dgm:pt modelId="{63E7F213-D59F-4B19-8124-0C56F4366469}" type="parTrans" cxnId="{DCEA01D5-A6E7-4986-B3A4-4DFA8D45F33F}">
      <dgm:prSet/>
      <dgm:spPr/>
      <dgm:t>
        <a:bodyPr/>
        <a:lstStyle/>
        <a:p>
          <a:endParaRPr lang="en-US"/>
        </a:p>
      </dgm:t>
    </dgm:pt>
    <dgm:pt modelId="{14FF6C92-4848-4DBC-8984-33A1E0BABAE9}" type="sibTrans" cxnId="{DCEA01D5-A6E7-4986-B3A4-4DFA8D45F33F}">
      <dgm:prSet/>
      <dgm:spPr/>
      <dgm:t>
        <a:bodyPr/>
        <a:lstStyle/>
        <a:p>
          <a:endParaRPr lang="en-US"/>
        </a:p>
      </dgm:t>
    </dgm:pt>
    <dgm:pt modelId="{A4E534D1-FAF5-41C9-83D6-8B84C8A8BD68}" type="pres">
      <dgm:prSet presAssocID="{88F026E7-0FA6-4DF2-A903-ED17C99A9CDC}" presName="Name0" presStyleCnt="0">
        <dgm:presLayoutVars>
          <dgm:chMax/>
          <dgm:chPref/>
          <dgm:dir/>
          <dgm:animLvl val="lvl"/>
          <dgm:resizeHandles val="exact"/>
        </dgm:presLayoutVars>
      </dgm:prSet>
      <dgm:spPr/>
    </dgm:pt>
    <dgm:pt modelId="{FA7A0D6B-8C80-4AAB-8940-8BEEFDB26C84}" type="pres">
      <dgm:prSet presAssocID="{1865E8F6-C360-4BB0-8EBE-DA66E8C64733}" presName="composite" presStyleCnt="0"/>
      <dgm:spPr/>
    </dgm:pt>
    <dgm:pt modelId="{9C6B0793-7084-445B-A309-F6ADE37B96F3}" type="pres">
      <dgm:prSet presAssocID="{1865E8F6-C360-4BB0-8EBE-DA66E8C64733}" presName="Image" presStyleLbl="alignNode1" presStyleIdx="0" presStyleCnt="1"/>
      <dgm:spPr>
        <a:blipFill rotWithShape="1">
          <a:blip xmlns:r="http://schemas.openxmlformats.org/officeDocument/2006/relationships" r:embed="rId1"/>
          <a:srcRect/>
          <a:stretch>
            <a:fillRect t="-12000" b="-12000"/>
          </a:stretch>
        </a:blipFill>
      </dgm:spPr>
    </dgm:pt>
    <dgm:pt modelId="{6A7403BB-C4C1-4081-BCDE-29E699A89882}" type="pres">
      <dgm:prSet presAssocID="{1865E8F6-C360-4BB0-8EBE-DA66E8C64733}" presName="Accent" presStyleLbl="parChTrans1D1" presStyleIdx="0" presStyleCnt="1"/>
      <dgm:spPr/>
    </dgm:pt>
    <dgm:pt modelId="{32146D01-5D3D-4D44-86C3-5C932FC2CD1D}" type="pres">
      <dgm:prSet presAssocID="{1865E8F6-C360-4BB0-8EBE-DA66E8C64733}" presName="Parent" presStyleLbl="revTx" presStyleIdx="0" presStyleCnt="1">
        <dgm:presLayoutVars>
          <dgm:chMax val="0"/>
          <dgm:chPref val="0"/>
          <dgm:bulletEnabled val="1"/>
        </dgm:presLayoutVars>
      </dgm:prSet>
      <dgm:spPr/>
    </dgm:pt>
  </dgm:ptLst>
  <dgm:cxnLst>
    <dgm:cxn modelId="{A5AE1E5F-5982-4DEC-BD8D-ED2F353A6826}" type="presOf" srcId="{88F026E7-0FA6-4DF2-A903-ED17C99A9CDC}" destId="{A4E534D1-FAF5-41C9-83D6-8B84C8A8BD68}" srcOrd="0" destOrd="0" presId="urn:microsoft.com/office/officeart/2008/layout/PictureLineup"/>
    <dgm:cxn modelId="{8F5ACF7A-BCBA-47C8-84DD-9A4D1C6692B0}" type="presOf" srcId="{1865E8F6-C360-4BB0-8EBE-DA66E8C64733}" destId="{32146D01-5D3D-4D44-86C3-5C932FC2CD1D}" srcOrd="0" destOrd="0" presId="urn:microsoft.com/office/officeart/2008/layout/PictureLineup"/>
    <dgm:cxn modelId="{DCEA01D5-A6E7-4986-B3A4-4DFA8D45F33F}" srcId="{88F026E7-0FA6-4DF2-A903-ED17C99A9CDC}" destId="{1865E8F6-C360-4BB0-8EBE-DA66E8C64733}" srcOrd="0" destOrd="0" parTransId="{63E7F213-D59F-4B19-8124-0C56F4366469}" sibTransId="{14FF6C92-4848-4DBC-8984-33A1E0BABAE9}"/>
    <dgm:cxn modelId="{44C6AC86-157C-444C-AFEB-7959BF19723A}" type="presParOf" srcId="{A4E534D1-FAF5-41C9-83D6-8B84C8A8BD68}" destId="{FA7A0D6B-8C80-4AAB-8940-8BEEFDB26C84}" srcOrd="0" destOrd="0" presId="urn:microsoft.com/office/officeart/2008/layout/PictureLineup"/>
    <dgm:cxn modelId="{FE36C77A-32B4-4929-BA6A-0E2BEF786CB6}" type="presParOf" srcId="{FA7A0D6B-8C80-4AAB-8940-8BEEFDB26C84}" destId="{9C6B0793-7084-445B-A309-F6ADE37B96F3}" srcOrd="0" destOrd="0" presId="urn:microsoft.com/office/officeart/2008/layout/PictureLineup"/>
    <dgm:cxn modelId="{24233941-1DB1-4010-934B-21A31B7BEC2F}" type="presParOf" srcId="{FA7A0D6B-8C80-4AAB-8940-8BEEFDB26C84}" destId="{6A7403BB-C4C1-4081-BCDE-29E699A89882}" srcOrd="1" destOrd="0" presId="urn:microsoft.com/office/officeart/2008/layout/PictureLineup"/>
    <dgm:cxn modelId="{BCB87D9C-8CD0-45D2-80DD-5AC292CA0165}" type="presParOf" srcId="{FA7A0D6B-8C80-4AAB-8940-8BEEFDB26C84}" destId="{32146D01-5D3D-4D44-86C3-5C932FC2CD1D}"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D2BE9FA-C59F-44E6-A653-E5954F3F8345}" type="doc">
      <dgm:prSet loTypeId="urn:microsoft.com/office/officeart/2009/3/layout/StepUpProcess" loCatId="process" qsTypeId="urn:microsoft.com/office/officeart/2005/8/quickstyle/simple5" qsCatId="simple" csTypeId="urn:microsoft.com/office/officeart/2005/8/colors/accent6_4" csCatId="accent6" phldr="1"/>
      <dgm:spPr/>
      <dgm:t>
        <a:bodyPr/>
        <a:lstStyle/>
        <a:p>
          <a:endParaRPr lang="en-US"/>
        </a:p>
      </dgm:t>
    </dgm:pt>
    <dgm:pt modelId="{5F89B247-2F40-4F95-B22E-74E35206D21F}">
      <dgm:prSet phldrT="[Text]"/>
      <dgm:spPr/>
      <dgm:t>
        <a:bodyPr/>
        <a:lstStyle/>
        <a:p>
          <a:r>
            <a:rPr lang="en-US" dirty="0"/>
            <a:t>I Give Up!</a:t>
          </a:r>
        </a:p>
      </dgm:t>
    </dgm:pt>
    <dgm:pt modelId="{F8DB39C6-C073-48BF-AB36-B772DA007F75}" type="parTrans" cxnId="{62B3BF1B-6C1B-447E-8919-59DF1588D95C}">
      <dgm:prSet/>
      <dgm:spPr/>
      <dgm:t>
        <a:bodyPr/>
        <a:lstStyle/>
        <a:p>
          <a:endParaRPr lang="en-US"/>
        </a:p>
      </dgm:t>
    </dgm:pt>
    <dgm:pt modelId="{FF3B1A93-39B1-403B-B7BE-25392EA50CF8}" type="sibTrans" cxnId="{62B3BF1B-6C1B-447E-8919-59DF1588D95C}">
      <dgm:prSet/>
      <dgm:spPr/>
      <dgm:t>
        <a:bodyPr/>
        <a:lstStyle/>
        <a:p>
          <a:endParaRPr lang="en-US"/>
        </a:p>
      </dgm:t>
    </dgm:pt>
    <dgm:pt modelId="{13636BFB-5488-4555-B14C-A7153C1CD33A}">
      <dgm:prSet phldrT="[Text]"/>
      <dgm:spPr/>
      <dgm:t>
        <a:bodyPr/>
        <a:lstStyle/>
        <a:p>
          <a:r>
            <a:rPr lang="en-US" dirty="0"/>
            <a:t>Help Me!</a:t>
          </a:r>
        </a:p>
      </dgm:t>
    </dgm:pt>
    <dgm:pt modelId="{70AC73BD-9D61-4872-9BF3-E5B9AD71EFFB}" type="parTrans" cxnId="{AE03C07E-644C-402C-8D1C-66F9A58F49B5}">
      <dgm:prSet/>
      <dgm:spPr/>
      <dgm:t>
        <a:bodyPr/>
        <a:lstStyle/>
        <a:p>
          <a:endParaRPr lang="en-US"/>
        </a:p>
      </dgm:t>
    </dgm:pt>
    <dgm:pt modelId="{027B38C7-2201-4186-B9CE-CBC13A00C62A}" type="sibTrans" cxnId="{AE03C07E-644C-402C-8D1C-66F9A58F49B5}">
      <dgm:prSet/>
      <dgm:spPr/>
      <dgm:t>
        <a:bodyPr/>
        <a:lstStyle/>
        <a:p>
          <a:endParaRPr lang="en-US"/>
        </a:p>
      </dgm:t>
    </dgm:pt>
    <dgm:pt modelId="{C2DA9864-2B4B-4AB6-84E2-69350F2FCF69}">
      <dgm:prSet phldrT="[Text]"/>
      <dgm:spPr/>
      <dgm:t>
        <a:bodyPr/>
        <a:lstStyle/>
        <a:p>
          <a:r>
            <a:rPr lang="en-US" dirty="0"/>
            <a:t>Hello, JC!!</a:t>
          </a:r>
        </a:p>
      </dgm:t>
    </dgm:pt>
    <dgm:pt modelId="{FEF7D5F8-C638-43DA-B943-AA01E49DDD0B}" type="parTrans" cxnId="{58C9B8F2-E914-4C26-B5FB-A07BEAB23117}">
      <dgm:prSet/>
      <dgm:spPr/>
      <dgm:t>
        <a:bodyPr/>
        <a:lstStyle/>
        <a:p>
          <a:endParaRPr lang="en-US"/>
        </a:p>
      </dgm:t>
    </dgm:pt>
    <dgm:pt modelId="{BA37BAC1-4BA5-4ED1-B373-F514B7B1C98B}" type="sibTrans" cxnId="{58C9B8F2-E914-4C26-B5FB-A07BEAB23117}">
      <dgm:prSet/>
      <dgm:spPr/>
      <dgm:t>
        <a:bodyPr/>
        <a:lstStyle/>
        <a:p>
          <a:endParaRPr lang="en-US"/>
        </a:p>
      </dgm:t>
    </dgm:pt>
    <dgm:pt modelId="{8E4538FF-58A3-426F-9F9B-0B3F8E6391B2}" type="pres">
      <dgm:prSet presAssocID="{AD2BE9FA-C59F-44E6-A653-E5954F3F8345}" presName="rootnode" presStyleCnt="0">
        <dgm:presLayoutVars>
          <dgm:chMax/>
          <dgm:chPref/>
          <dgm:dir/>
          <dgm:animLvl val="lvl"/>
        </dgm:presLayoutVars>
      </dgm:prSet>
      <dgm:spPr/>
    </dgm:pt>
    <dgm:pt modelId="{9DD205E1-7DE3-4B10-84AC-D6BF069CC3C4}" type="pres">
      <dgm:prSet presAssocID="{5F89B247-2F40-4F95-B22E-74E35206D21F}" presName="composite" presStyleCnt="0"/>
      <dgm:spPr/>
    </dgm:pt>
    <dgm:pt modelId="{CD45F6AE-3DF0-4C8D-B55C-B2918FB9EABD}" type="pres">
      <dgm:prSet presAssocID="{5F89B247-2F40-4F95-B22E-74E35206D21F}" presName="LShape" presStyleLbl="alignNode1" presStyleIdx="0" presStyleCnt="5"/>
      <dgm:spPr/>
    </dgm:pt>
    <dgm:pt modelId="{B4F217E7-D58F-47C2-829B-5C5382EE489A}" type="pres">
      <dgm:prSet presAssocID="{5F89B247-2F40-4F95-B22E-74E35206D21F}" presName="ParentText" presStyleLbl="revTx" presStyleIdx="0" presStyleCnt="3">
        <dgm:presLayoutVars>
          <dgm:chMax val="0"/>
          <dgm:chPref val="0"/>
          <dgm:bulletEnabled val="1"/>
        </dgm:presLayoutVars>
      </dgm:prSet>
      <dgm:spPr/>
    </dgm:pt>
    <dgm:pt modelId="{23492EF4-BB4D-47E2-B712-6C67199FABE8}" type="pres">
      <dgm:prSet presAssocID="{5F89B247-2F40-4F95-B22E-74E35206D21F}" presName="Triangle" presStyleLbl="alignNode1" presStyleIdx="1" presStyleCnt="5"/>
      <dgm:spPr/>
    </dgm:pt>
    <dgm:pt modelId="{AF63D21C-E123-4845-B3FB-1D1118FFC8D1}" type="pres">
      <dgm:prSet presAssocID="{FF3B1A93-39B1-403B-B7BE-25392EA50CF8}" presName="sibTrans" presStyleCnt="0"/>
      <dgm:spPr/>
    </dgm:pt>
    <dgm:pt modelId="{ED50240A-C5D2-4C6F-9AE1-71E77061B405}" type="pres">
      <dgm:prSet presAssocID="{FF3B1A93-39B1-403B-B7BE-25392EA50CF8}" presName="space" presStyleCnt="0"/>
      <dgm:spPr/>
    </dgm:pt>
    <dgm:pt modelId="{684D7843-E8E3-43BA-9B66-45D7C68C4A86}" type="pres">
      <dgm:prSet presAssocID="{13636BFB-5488-4555-B14C-A7153C1CD33A}" presName="composite" presStyleCnt="0"/>
      <dgm:spPr/>
    </dgm:pt>
    <dgm:pt modelId="{843F0AB9-B527-49EB-8C54-4B3E1A826DF3}" type="pres">
      <dgm:prSet presAssocID="{13636BFB-5488-4555-B14C-A7153C1CD33A}" presName="LShape" presStyleLbl="alignNode1" presStyleIdx="2" presStyleCnt="5"/>
      <dgm:spPr/>
    </dgm:pt>
    <dgm:pt modelId="{53C2FD8F-543A-42A0-87FF-18128F67D3D1}" type="pres">
      <dgm:prSet presAssocID="{13636BFB-5488-4555-B14C-A7153C1CD33A}" presName="ParentText" presStyleLbl="revTx" presStyleIdx="1" presStyleCnt="3">
        <dgm:presLayoutVars>
          <dgm:chMax val="0"/>
          <dgm:chPref val="0"/>
          <dgm:bulletEnabled val="1"/>
        </dgm:presLayoutVars>
      </dgm:prSet>
      <dgm:spPr/>
    </dgm:pt>
    <dgm:pt modelId="{613109DB-37AD-49A5-A112-B0A3EBD893F4}" type="pres">
      <dgm:prSet presAssocID="{13636BFB-5488-4555-B14C-A7153C1CD33A}" presName="Triangle" presStyleLbl="alignNode1" presStyleIdx="3" presStyleCnt="5"/>
      <dgm:spPr/>
    </dgm:pt>
    <dgm:pt modelId="{9E69C417-AB13-4660-9DA9-9B3EF4D4AA27}" type="pres">
      <dgm:prSet presAssocID="{027B38C7-2201-4186-B9CE-CBC13A00C62A}" presName="sibTrans" presStyleCnt="0"/>
      <dgm:spPr/>
    </dgm:pt>
    <dgm:pt modelId="{8483FB61-0291-47C4-AD1B-4144B2896E5A}" type="pres">
      <dgm:prSet presAssocID="{027B38C7-2201-4186-B9CE-CBC13A00C62A}" presName="space" presStyleCnt="0"/>
      <dgm:spPr/>
    </dgm:pt>
    <dgm:pt modelId="{18DA25AB-4755-424F-9B6F-CC9D71BA9882}" type="pres">
      <dgm:prSet presAssocID="{C2DA9864-2B4B-4AB6-84E2-69350F2FCF69}" presName="composite" presStyleCnt="0"/>
      <dgm:spPr/>
    </dgm:pt>
    <dgm:pt modelId="{EFF462B9-0020-4605-AC41-DFA31E2A9EF9}" type="pres">
      <dgm:prSet presAssocID="{C2DA9864-2B4B-4AB6-84E2-69350F2FCF69}" presName="LShape" presStyleLbl="alignNode1" presStyleIdx="4" presStyleCnt="5"/>
      <dgm:spPr/>
    </dgm:pt>
    <dgm:pt modelId="{27CECF0D-07A5-4C49-93B8-67B26515538A}" type="pres">
      <dgm:prSet presAssocID="{C2DA9864-2B4B-4AB6-84E2-69350F2FCF69}" presName="ParentText" presStyleLbl="revTx" presStyleIdx="2" presStyleCnt="3">
        <dgm:presLayoutVars>
          <dgm:chMax val="0"/>
          <dgm:chPref val="0"/>
          <dgm:bulletEnabled val="1"/>
        </dgm:presLayoutVars>
      </dgm:prSet>
      <dgm:spPr/>
    </dgm:pt>
  </dgm:ptLst>
  <dgm:cxnLst>
    <dgm:cxn modelId="{E56E2C01-1441-46CC-B179-5008663FFED8}" type="presOf" srcId="{5F89B247-2F40-4F95-B22E-74E35206D21F}" destId="{B4F217E7-D58F-47C2-829B-5C5382EE489A}" srcOrd="0" destOrd="0" presId="urn:microsoft.com/office/officeart/2009/3/layout/StepUpProcess"/>
    <dgm:cxn modelId="{62B3BF1B-6C1B-447E-8919-59DF1588D95C}" srcId="{AD2BE9FA-C59F-44E6-A653-E5954F3F8345}" destId="{5F89B247-2F40-4F95-B22E-74E35206D21F}" srcOrd="0" destOrd="0" parTransId="{F8DB39C6-C073-48BF-AB36-B772DA007F75}" sibTransId="{FF3B1A93-39B1-403B-B7BE-25392EA50CF8}"/>
    <dgm:cxn modelId="{AE03C07E-644C-402C-8D1C-66F9A58F49B5}" srcId="{AD2BE9FA-C59F-44E6-A653-E5954F3F8345}" destId="{13636BFB-5488-4555-B14C-A7153C1CD33A}" srcOrd="1" destOrd="0" parTransId="{70AC73BD-9D61-4872-9BF3-E5B9AD71EFFB}" sibTransId="{027B38C7-2201-4186-B9CE-CBC13A00C62A}"/>
    <dgm:cxn modelId="{24ADF2B6-C7B2-4C37-994A-AC933F6C3C43}" type="presOf" srcId="{C2DA9864-2B4B-4AB6-84E2-69350F2FCF69}" destId="{27CECF0D-07A5-4C49-93B8-67B26515538A}" srcOrd="0" destOrd="0" presId="urn:microsoft.com/office/officeart/2009/3/layout/StepUpProcess"/>
    <dgm:cxn modelId="{D9DCD6BB-190A-4916-9782-A6D6F57B237D}" type="presOf" srcId="{AD2BE9FA-C59F-44E6-A653-E5954F3F8345}" destId="{8E4538FF-58A3-426F-9F9B-0B3F8E6391B2}" srcOrd="0" destOrd="0" presId="urn:microsoft.com/office/officeart/2009/3/layout/StepUpProcess"/>
    <dgm:cxn modelId="{FEF8A4E7-A796-46AB-AC1C-D6A2DF3392CE}" type="presOf" srcId="{13636BFB-5488-4555-B14C-A7153C1CD33A}" destId="{53C2FD8F-543A-42A0-87FF-18128F67D3D1}" srcOrd="0" destOrd="0" presId="urn:microsoft.com/office/officeart/2009/3/layout/StepUpProcess"/>
    <dgm:cxn modelId="{58C9B8F2-E914-4C26-B5FB-A07BEAB23117}" srcId="{AD2BE9FA-C59F-44E6-A653-E5954F3F8345}" destId="{C2DA9864-2B4B-4AB6-84E2-69350F2FCF69}" srcOrd="2" destOrd="0" parTransId="{FEF7D5F8-C638-43DA-B943-AA01E49DDD0B}" sibTransId="{BA37BAC1-4BA5-4ED1-B373-F514B7B1C98B}"/>
    <dgm:cxn modelId="{5A14356A-D608-487D-8770-DEDF1627B5E6}" type="presParOf" srcId="{8E4538FF-58A3-426F-9F9B-0B3F8E6391B2}" destId="{9DD205E1-7DE3-4B10-84AC-D6BF069CC3C4}" srcOrd="0" destOrd="0" presId="urn:microsoft.com/office/officeart/2009/3/layout/StepUpProcess"/>
    <dgm:cxn modelId="{915A8533-ACED-4B41-BA05-99BBDEA90702}" type="presParOf" srcId="{9DD205E1-7DE3-4B10-84AC-D6BF069CC3C4}" destId="{CD45F6AE-3DF0-4C8D-B55C-B2918FB9EABD}" srcOrd="0" destOrd="0" presId="urn:microsoft.com/office/officeart/2009/3/layout/StepUpProcess"/>
    <dgm:cxn modelId="{20BCB003-0C6F-4BBD-92B7-80E896F2767D}" type="presParOf" srcId="{9DD205E1-7DE3-4B10-84AC-D6BF069CC3C4}" destId="{B4F217E7-D58F-47C2-829B-5C5382EE489A}" srcOrd="1" destOrd="0" presId="urn:microsoft.com/office/officeart/2009/3/layout/StepUpProcess"/>
    <dgm:cxn modelId="{77E1CF4B-F1C5-4CDA-975B-14D97F63237E}" type="presParOf" srcId="{9DD205E1-7DE3-4B10-84AC-D6BF069CC3C4}" destId="{23492EF4-BB4D-47E2-B712-6C67199FABE8}" srcOrd="2" destOrd="0" presId="urn:microsoft.com/office/officeart/2009/3/layout/StepUpProcess"/>
    <dgm:cxn modelId="{ACB04FD7-ED93-4A88-B4AD-58D58903A4AE}" type="presParOf" srcId="{8E4538FF-58A3-426F-9F9B-0B3F8E6391B2}" destId="{AF63D21C-E123-4845-B3FB-1D1118FFC8D1}" srcOrd="1" destOrd="0" presId="urn:microsoft.com/office/officeart/2009/3/layout/StepUpProcess"/>
    <dgm:cxn modelId="{68B20F6B-8E35-4F8F-87B6-64789FC3BB0E}" type="presParOf" srcId="{AF63D21C-E123-4845-B3FB-1D1118FFC8D1}" destId="{ED50240A-C5D2-4C6F-9AE1-71E77061B405}" srcOrd="0" destOrd="0" presId="urn:microsoft.com/office/officeart/2009/3/layout/StepUpProcess"/>
    <dgm:cxn modelId="{143B7AD0-F16D-441F-9DF5-0A5E470D60DC}" type="presParOf" srcId="{8E4538FF-58A3-426F-9F9B-0B3F8E6391B2}" destId="{684D7843-E8E3-43BA-9B66-45D7C68C4A86}" srcOrd="2" destOrd="0" presId="urn:microsoft.com/office/officeart/2009/3/layout/StepUpProcess"/>
    <dgm:cxn modelId="{C17AEF8E-A6B5-44CB-B902-CCBCBE1BA077}" type="presParOf" srcId="{684D7843-E8E3-43BA-9B66-45D7C68C4A86}" destId="{843F0AB9-B527-49EB-8C54-4B3E1A826DF3}" srcOrd="0" destOrd="0" presId="urn:microsoft.com/office/officeart/2009/3/layout/StepUpProcess"/>
    <dgm:cxn modelId="{4DCF5C0D-0862-4F4D-83EE-27C8760444C5}" type="presParOf" srcId="{684D7843-E8E3-43BA-9B66-45D7C68C4A86}" destId="{53C2FD8F-543A-42A0-87FF-18128F67D3D1}" srcOrd="1" destOrd="0" presId="urn:microsoft.com/office/officeart/2009/3/layout/StepUpProcess"/>
    <dgm:cxn modelId="{EC74AEFC-063F-4FC5-B34E-9BC421164BD0}" type="presParOf" srcId="{684D7843-E8E3-43BA-9B66-45D7C68C4A86}" destId="{613109DB-37AD-49A5-A112-B0A3EBD893F4}" srcOrd="2" destOrd="0" presId="urn:microsoft.com/office/officeart/2009/3/layout/StepUpProcess"/>
    <dgm:cxn modelId="{91D955FA-CD10-4022-8D18-28B0A39022D4}" type="presParOf" srcId="{8E4538FF-58A3-426F-9F9B-0B3F8E6391B2}" destId="{9E69C417-AB13-4660-9DA9-9B3EF4D4AA27}" srcOrd="3" destOrd="0" presId="urn:microsoft.com/office/officeart/2009/3/layout/StepUpProcess"/>
    <dgm:cxn modelId="{38058D31-3839-4B70-A996-799971CBD40C}" type="presParOf" srcId="{9E69C417-AB13-4660-9DA9-9B3EF4D4AA27}" destId="{8483FB61-0291-47C4-AD1B-4144B2896E5A}" srcOrd="0" destOrd="0" presId="urn:microsoft.com/office/officeart/2009/3/layout/StepUpProcess"/>
    <dgm:cxn modelId="{D794786D-CECC-4A51-B92A-45CD472569EC}" type="presParOf" srcId="{8E4538FF-58A3-426F-9F9B-0B3F8E6391B2}" destId="{18DA25AB-4755-424F-9B6F-CC9D71BA9882}" srcOrd="4" destOrd="0" presId="urn:microsoft.com/office/officeart/2009/3/layout/StepUpProcess"/>
    <dgm:cxn modelId="{D2B26BB8-108D-442C-AE8E-C4DEF676C874}" type="presParOf" srcId="{18DA25AB-4755-424F-9B6F-CC9D71BA9882}" destId="{EFF462B9-0020-4605-AC41-DFA31E2A9EF9}" srcOrd="0" destOrd="0" presId="urn:microsoft.com/office/officeart/2009/3/layout/StepUpProcess"/>
    <dgm:cxn modelId="{DD88BF3B-3D53-4435-B597-C57BF006B0E3}" type="presParOf" srcId="{18DA25AB-4755-424F-9B6F-CC9D71BA9882}" destId="{27CECF0D-07A5-4C49-93B8-67B26515538A}"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17ED740-0A97-43CE-A9DF-177B76109A33}" type="doc">
      <dgm:prSet loTypeId="urn:microsoft.com/office/officeart/2005/8/layout/arrow6" loCatId="relationship" qsTypeId="urn:microsoft.com/office/officeart/2005/8/quickstyle/simple1" qsCatId="simple" csTypeId="urn:microsoft.com/office/officeart/2005/8/colors/accent0_1" csCatId="mainScheme" phldr="1"/>
      <dgm:spPr/>
      <dgm:t>
        <a:bodyPr/>
        <a:lstStyle/>
        <a:p>
          <a:endParaRPr lang="en-US"/>
        </a:p>
      </dgm:t>
    </dgm:pt>
    <dgm:pt modelId="{319617EC-85BC-4791-B891-4CBD4367D905}">
      <dgm:prSet phldrT="[Text]"/>
      <dgm:spPr/>
      <dgm:t>
        <a:bodyPr>
          <a:prstTxWarp prst="textWave1">
            <a:avLst/>
          </a:prstTxWarp>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Then</a:t>
          </a:r>
        </a:p>
      </dgm:t>
    </dgm:pt>
    <dgm:pt modelId="{31C1D085-C407-4FE9-A38A-1F463EB6E9FD}" type="parTrans" cxnId="{FDC21590-5FEB-4912-B6FC-AEAF2C1C8AAB}">
      <dgm:prSet/>
      <dgm:spPr/>
      <dgm:t>
        <a:bodyPr/>
        <a:lstStyle/>
        <a:p>
          <a:endParaRPr lang="en-US"/>
        </a:p>
      </dgm:t>
    </dgm:pt>
    <dgm:pt modelId="{439D2A4B-B0E3-485E-8C8E-860A35E9B554}" type="sibTrans" cxnId="{FDC21590-5FEB-4912-B6FC-AEAF2C1C8AAB}">
      <dgm:prSet/>
      <dgm:spPr/>
      <dgm:t>
        <a:bodyPr/>
        <a:lstStyle/>
        <a:p>
          <a:endParaRPr lang="en-US"/>
        </a:p>
      </dgm:t>
    </dgm:pt>
    <dgm:pt modelId="{42999595-D1F1-457A-B443-9588DA6EFCF4}">
      <dgm:prSet phldrT="[Text]"/>
      <dgm:spPr/>
      <dgm:t>
        <a:bodyPr>
          <a:prstTxWarp prst="textWave1">
            <a:avLst/>
          </a:prstTxWarp>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Why?</a:t>
          </a:r>
        </a:p>
      </dgm:t>
    </dgm:pt>
    <dgm:pt modelId="{9D5EEF74-9B4A-4A81-B588-15470059F7B2}" type="parTrans" cxnId="{BE504B86-75B4-4B9B-B829-CB2A53DC80FA}">
      <dgm:prSet/>
      <dgm:spPr/>
      <dgm:t>
        <a:bodyPr/>
        <a:lstStyle/>
        <a:p>
          <a:endParaRPr lang="en-US"/>
        </a:p>
      </dgm:t>
    </dgm:pt>
    <dgm:pt modelId="{6FF8459A-4660-4151-84FD-EF55C7EA0B37}" type="sibTrans" cxnId="{BE504B86-75B4-4B9B-B829-CB2A53DC80FA}">
      <dgm:prSet/>
      <dgm:spPr/>
      <dgm:t>
        <a:bodyPr/>
        <a:lstStyle/>
        <a:p>
          <a:endParaRPr lang="en-US"/>
        </a:p>
      </dgm:t>
    </dgm:pt>
    <dgm:pt modelId="{AEAC5797-058D-4BC5-B95C-3B434225AB11}" type="pres">
      <dgm:prSet presAssocID="{317ED740-0A97-43CE-A9DF-177B76109A33}" presName="compositeShape" presStyleCnt="0">
        <dgm:presLayoutVars>
          <dgm:chMax val="2"/>
          <dgm:dir/>
          <dgm:resizeHandles val="exact"/>
        </dgm:presLayoutVars>
      </dgm:prSet>
      <dgm:spPr/>
    </dgm:pt>
    <dgm:pt modelId="{4839DBAF-581B-45BA-9E47-DF316AD0B6F0}" type="pres">
      <dgm:prSet presAssocID="{317ED740-0A97-43CE-A9DF-177B76109A33}" presName="ribbon" presStyleLbl="node1" presStyleIdx="0" presStyleCnt="1"/>
      <dgm:spPr/>
    </dgm:pt>
    <dgm:pt modelId="{F8FE1251-A1EE-45E8-8362-C8E87054F7CB}" type="pres">
      <dgm:prSet presAssocID="{317ED740-0A97-43CE-A9DF-177B76109A33}" presName="leftArrowText" presStyleLbl="node1" presStyleIdx="0" presStyleCnt="1" custAng="21306904">
        <dgm:presLayoutVars>
          <dgm:chMax val="0"/>
          <dgm:bulletEnabled val="1"/>
        </dgm:presLayoutVars>
      </dgm:prSet>
      <dgm:spPr/>
    </dgm:pt>
    <dgm:pt modelId="{2A34BFE1-F107-4F05-B550-8B97EF107C15}" type="pres">
      <dgm:prSet presAssocID="{317ED740-0A97-43CE-A9DF-177B76109A33}" presName="rightArrowText" presStyleLbl="node1" presStyleIdx="0" presStyleCnt="1">
        <dgm:presLayoutVars>
          <dgm:chMax val="0"/>
          <dgm:bulletEnabled val="1"/>
        </dgm:presLayoutVars>
      </dgm:prSet>
      <dgm:spPr/>
    </dgm:pt>
  </dgm:ptLst>
  <dgm:cxnLst>
    <dgm:cxn modelId="{A3261C1A-1CF6-4739-B485-94BA587B024E}" type="presOf" srcId="{42999595-D1F1-457A-B443-9588DA6EFCF4}" destId="{2A34BFE1-F107-4F05-B550-8B97EF107C15}" srcOrd="0" destOrd="0" presId="urn:microsoft.com/office/officeart/2005/8/layout/arrow6"/>
    <dgm:cxn modelId="{E9A36833-39C3-4F68-846F-266593440CC8}" type="presOf" srcId="{317ED740-0A97-43CE-A9DF-177B76109A33}" destId="{AEAC5797-058D-4BC5-B95C-3B434225AB11}" srcOrd="0" destOrd="0" presId="urn:microsoft.com/office/officeart/2005/8/layout/arrow6"/>
    <dgm:cxn modelId="{BE504B86-75B4-4B9B-B829-CB2A53DC80FA}" srcId="{317ED740-0A97-43CE-A9DF-177B76109A33}" destId="{42999595-D1F1-457A-B443-9588DA6EFCF4}" srcOrd="1" destOrd="0" parTransId="{9D5EEF74-9B4A-4A81-B588-15470059F7B2}" sibTransId="{6FF8459A-4660-4151-84FD-EF55C7EA0B37}"/>
    <dgm:cxn modelId="{FDC21590-5FEB-4912-B6FC-AEAF2C1C8AAB}" srcId="{317ED740-0A97-43CE-A9DF-177B76109A33}" destId="{319617EC-85BC-4791-B891-4CBD4367D905}" srcOrd="0" destOrd="0" parTransId="{31C1D085-C407-4FE9-A38A-1F463EB6E9FD}" sibTransId="{439D2A4B-B0E3-485E-8C8E-860A35E9B554}"/>
    <dgm:cxn modelId="{3F8A5392-B7A1-4DBC-9AB8-7C94708D1F6C}" type="presOf" srcId="{319617EC-85BC-4791-B891-4CBD4367D905}" destId="{F8FE1251-A1EE-45E8-8362-C8E87054F7CB}" srcOrd="0" destOrd="0" presId="urn:microsoft.com/office/officeart/2005/8/layout/arrow6"/>
    <dgm:cxn modelId="{953D1FE4-5098-4111-9AE3-46A467CCC77B}" type="presParOf" srcId="{AEAC5797-058D-4BC5-B95C-3B434225AB11}" destId="{4839DBAF-581B-45BA-9E47-DF316AD0B6F0}" srcOrd="0" destOrd="0" presId="urn:microsoft.com/office/officeart/2005/8/layout/arrow6"/>
    <dgm:cxn modelId="{1FDE0C9E-93EE-48C4-B25A-3ACA0B14808E}" type="presParOf" srcId="{AEAC5797-058D-4BC5-B95C-3B434225AB11}" destId="{F8FE1251-A1EE-45E8-8362-C8E87054F7CB}" srcOrd="1" destOrd="0" presId="urn:microsoft.com/office/officeart/2005/8/layout/arrow6"/>
    <dgm:cxn modelId="{B02A2077-9F40-4104-A1F2-DDA37F52031C}" type="presParOf" srcId="{AEAC5797-058D-4BC5-B95C-3B434225AB11}" destId="{2A34BFE1-F107-4F05-B550-8B97EF107C15}"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dirty="0"/>
            <a:t>Step 1 Title</a:t>
          </a:r>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a:t>Task description</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a:t>Task description</a:t>
          </a:r>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6D27D1B-CDCB-481F-B8FA-AB31B2A119DE}">
      <dgm:prSet phldrT="[Text]"/>
      <dgm:spPr/>
      <dgm:t>
        <a:bodyPr/>
        <a:lstStyle/>
        <a:p>
          <a:r>
            <a:rPr lang="en-US" dirty="0"/>
            <a:t>Step 2 Title</a:t>
          </a:r>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dgm:spPr/>
      <dgm:t>
        <a:bodyPr/>
        <a:lstStyle/>
        <a:p>
          <a:r>
            <a:rPr lang="en-US" dirty="0"/>
            <a:t>Task description</a:t>
          </a:r>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a:t>Step 3 Title</a:t>
          </a:r>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a:t>Task description</a:t>
          </a:r>
          <a:endParaRPr lang="en-US" dirty="0"/>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dgm:spPr/>
      <dgm:t>
        <a:bodyPr/>
        <a:lstStyle/>
        <a:p>
          <a:r>
            <a:rPr lang="en-US" dirty="0"/>
            <a:t>Task description</a:t>
          </a:r>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6E7DBE00-7E5B-46F8-BBA0-CF0079A58E82}">
      <dgm:prSet phldrT="[Text]"/>
      <dgm:spPr/>
      <dgm:t>
        <a:bodyPr/>
        <a:lstStyle/>
        <a:p>
          <a:r>
            <a:rPr lang="en-US" dirty="0"/>
            <a:t>Task description</a:t>
          </a:r>
        </a:p>
      </dgm:t>
    </dgm:pt>
    <dgm:pt modelId="{6FAC7821-43C2-4A12-9638-E9B1BDE7C8D8}" type="parTrans" cxnId="{3D080EE7-BDF0-495B-A4FB-103A296CD73B}">
      <dgm:prSet/>
      <dgm:spPr/>
      <dgm:t>
        <a:bodyPr/>
        <a:lstStyle/>
        <a:p>
          <a:endParaRPr lang="en-US"/>
        </a:p>
      </dgm:t>
    </dgm:pt>
    <dgm:pt modelId="{65147ED7-18A4-49A5-9AEE-066FB0363316}" type="sibTrans" cxnId="{3D080EE7-BDF0-495B-A4FB-103A296CD73B}">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CA96E113-7151-48C8-B4D5-7AA211772CC8}" srcId="{F6D27D1B-CDCB-481F-B8FA-AB31B2A119DE}" destId="{65B6D8B9-E558-4264-B37F-7B4B2A8896DF}" srcOrd="1" destOrd="0" parTransId="{04F5A724-3AA7-4E78-B992-BCB3E916993F}" sibTransId="{370A79FF-9957-49E1-811F-78AB198DD9E0}"/>
    <dgm:cxn modelId="{1FE4D618-724E-4829-BED3-DAA3C651B769}" type="presOf" srcId="{0B00F5A8-A0EF-4111-9D86-004317B4F49E}" destId="{E83793B4-2C5C-4D90-82FA-E5EE4745664D}" srcOrd="0" destOrd="0" presId="urn:microsoft.com/office/officeart/2005/8/layout/hProcess4"/>
    <dgm:cxn modelId="{A08CE81F-A93E-429F-943D-3B3662A0C042}" type="presOf" srcId="{F6D27D1B-CDCB-481F-B8FA-AB31B2A119DE}" destId="{029D1FDE-4DD7-4FA5-8C70-0C747477B66C}" srcOrd="0" destOrd="0"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2D5B3E3B-3EE5-4072-933E-27DF5400591C}" srcId="{FB986F71-3126-4196-BD30-74AEDC39A1CA}" destId="{AB2E8498-CC81-452F-A895-08F3845AA347}" srcOrd="0" destOrd="0" parTransId="{4C65E2C8-0CBB-4D8C-AD60-6B0105C62B84}" sibTransId="{9A1F3304-AA9E-4FBC-89BA-9095C80E47C9}"/>
    <dgm:cxn modelId="{E33DA73B-C4A7-472D-88E9-D1B7FEC0C1F5}" type="presOf" srcId="{BF381BD4-48DC-48BF-8C18-C307CDD4D490}" destId="{BFE859F2-A9E8-4F95-9161-8EC68F2D30C4}" srcOrd="1" destOrd="1" presId="urn:microsoft.com/office/officeart/2005/8/layout/hProcess4"/>
    <dgm:cxn modelId="{8B37FE40-D7C8-473A-9D2D-D33173B003E6}" type="presOf" srcId="{6E7DBE00-7E5B-46F8-BBA0-CF0079A58E82}" destId="{843715D2-C2C2-41EB-BDA3-21230FBA46DB}" srcOrd="1" destOrd="1" presId="urn:microsoft.com/office/officeart/2005/8/layout/hProcess4"/>
    <dgm:cxn modelId="{241A4F42-3815-4A3A-A31B-C5E11FFB5E6D}" type="presOf" srcId="{FB986F71-3126-4196-BD30-74AEDC39A1CA}" destId="{E18C6CF4-EDEB-4539-A36D-E0355B626199}" srcOrd="0" destOrd="0"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4143D757-8617-4C89-8322-E3B29A1874AF}" srcId="{58828492-5CEF-4AFE-95CB-5D7E6A18158B}" destId="{68838C34-4D02-49F8-ADD7-BFA90D87B7EA}" srcOrd="0" destOrd="0" parTransId="{F2AD00AD-6A23-4C89-A107-68EF5D1F0B94}" sibTransId="{FFC4FCE7-6F2F-4F91-A74A-7C4C32A81657}"/>
    <dgm:cxn modelId="{E1602188-B573-41FF-9095-7B40F9CA44C2}" type="presOf" srcId="{6E7DBE00-7E5B-46F8-BBA0-CF0079A58E82}" destId="{69C28D3B-E083-42DF-9EA0-916CA12125A9}" srcOrd="0" destOrd="1" presId="urn:microsoft.com/office/officeart/2005/8/layout/hProcess4"/>
    <dgm:cxn modelId="{550EC38B-566A-4081-A7BE-0E49BE02764D}" type="presOf" srcId="{AB2E8498-CC81-452F-A895-08F3845AA347}" destId="{BFE859F2-A9E8-4F95-9161-8EC68F2D30C4}" srcOrd="1"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4E74EABF-20DE-46D5-9BE9-0F84CEAF66AB}" type="presOf" srcId="{D0B150DF-3AA4-454C-8652-25880449C422}" destId="{6A63D16E-EEE6-4267-97EA-5AD7D2BC4E84}" srcOrd="0" destOrd="0" presId="urn:microsoft.com/office/officeart/2005/8/layout/hProcess4"/>
    <dgm:cxn modelId="{95276BC3-D2A9-422F-9390-BED3FD8C7BB0}" type="presOf" srcId="{0E9DE493-19D7-4EC9-97C9-5F26233F1106}" destId="{3960CFF8-4383-4382-8D6D-F2A00F508E8D}" srcOrd="0" destOrd="0" presId="urn:microsoft.com/office/officeart/2005/8/layout/hProcess4"/>
    <dgm:cxn modelId="{7EBBAEC4-0282-4F3E-860C-A6A26E3998F2}" type="presOf" srcId="{65B6D8B9-E558-4264-B37F-7B4B2A8896DF}" destId="{E83793B4-2C5C-4D90-82FA-E5EE4745664D}" srcOrd="0" destOrd="1" presId="urn:microsoft.com/office/officeart/2005/8/layout/hProcess4"/>
    <dgm:cxn modelId="{90D5F6C6-4E25-4C59-9DF6-6E2B25A59F46}" type="presOf" srcId="{68838C34-4D02-49F8-ADD7-BFA90D87B7EA}" destId="{69C28D3B-E083-42DF-9EA0-916CA12125A9}" srcOrd="0" destOrd="0"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A507C8D3-A0BB-44E4-82F7-15D18D34238D}" type="presOf" srcId="{68838C34-4D02-49F8-ADD7-BFA90D87B7EA}" destId="{843715D2-C2C2-41EB-BDA3-21230FBA46DB}" srcOrd="1" destOrd="0"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3D080EE7-BDF0-495B-A4FB-103A296CD73B}" srcId="{58828492-5CEF-4AFE-95CB-5D7E6A18158B}" destId="{6E7DBE00-7E5B-46F8-BBA0-CF0079A58E82}" srcOrd="1" destOrd="0" parTransId="{6FAC7821-43C2-4A12-9638-E9B1BDE7C8D8}" sibTransId="{65147ED7-18A4-49A5-9AEE-066FB0363316}"/>
    <dgm:cxn modelId="{86F910E7-C9D0-48E5-A3A3-C70127E96FC1}" srcId="{F6D27D1B-CDCB-481F-B8FA-AB31B2A119DE}" destId="{0B00F5A8-A0EF-4111-9D86-004317B4F49E}" srcOrd="0" destOrd="0" parTransId="{EC916B99-8D26-4265-B7BE-BB461C68DA5C}" sibTransId="{CE48C676-980A-4BAC-A3C8-9ABC315DAE51}"/>
    <dgm:cxn modelId="{835CA1EF-8C73-4A92-AB14-7F18CFCB3BBE}" type="presOf" srcId="{65B6D8B9-E558-4264-B37F-7B4B2A8896DF}" destId="{67FFE978-6FBE-4424-80BE-B9E4B4DD0695}" srcOrd="1" destOrd="1" presId="urn:microsoft.com/office/officeart/2005/8/layout/hProcess4"/>
    <dgm:cxn modelId="{FCC960F1-FFDB-446D-9C7D-06DB34FE036C}" type="presOf" srcId="{BF381BD4-48DC-48BF-8C18-C307CDD4D490}" destId="{96015622-8A46-45CF-A72A-2856B699B374}" srcOrd="0" destOrd="1" presId="urn:microsoft.com/office/officeart/2005/8/layout/hProcess4"/>
    <dgm:cxn modelId="{732F9AFA-01BF-4C18-A659-D951BF9FC05D}" type="presOf" srcId="{AB2E8498-CC81-452F-A895-08F3845AA347}" destId="{96015622-8A46-45CF-A72A-2856B699B374}" srcOrd="0" destOrd="0"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7ED740-0A97-43CE-A9DF-177B76109A33}" type="doc">
      <dgm:prSet loTypeId="urn:microsoft.com/office/officeart/2005/8/layout/arrow6" loCatId="relationship" qsTypeId="urn:microsoft.com/office/officeart/2005/8/quickstyle/simple1" qsCatId="simple" csTypeId="urn:microsoft.com/office/officeart/2005/8/colors/accent2_2" csCatId="accent2" phldr="1"/>
      <dgm:spPr/>
      <dgm:t>
        <a:bodyPr/>
        <a:lstStyle/>
        <a:p>
          <a:endParaRPr lang="en-US"/>
        </a:p>
      </dgm:t>
    </dgm:pt>
    <dgm:pt modelId="{319617EC-85BC-4791-B891-4CBD4367D905}">
      <dgm:prSet phldrT="[Text]"/>
      <dgm:spPr/>
      <dgm:t>
        <a:bodyPr>
          <a:prstTxWarp prst="textWave1">
            <a:avLst/>
          </a:prstTxWarp>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times</a:t>
          </a:r>
        </a:p>
      </dgm:t>
    </dgm:pt>
    <dgm:pt modelId="{31C1D085-C407-4FE9-A38A-1F463EB6E9FD}" type="parTrans" cxnId="{FDC21590-5FEB-4912-B6FC-AEAF2C1C8AAB}">
      <dgm:prSet/>
      <dgm:spPr/>
      <dgm:t>
        <a:bodyPr/>
        <a:lstStyle/>
        <a:p>
          <a:endParaRPr lang="en-US"/>
        </a:p>
      </dgm:t>
    </dgm:pt>
    <dgm:pt modelId="{439D2A4B-B0E3-485E-8C8E-860A35E9B554}" type="sibTrans" cxnId="{FDC21590-5FEB-4912-B6FC-AEAF2C1C8AAB}">
      <dgm:prSet/>
      <dgm:spPr/>
      <dgm:t>
        <a:bodyPr/>
        <a:lstStyle/>
        <a:p>
          <a:endParaRPr lang="en-US"/>
        </a:p>
      </dgm:t>
    </dgm:pt>
    <dgm:pt modelId="{42999595-D1F1-457A-B443-9588DA6EFCF4}">
      <dgm:prSet phldrT="[Text]"/>
      <dgm:spPr/>
      <dgm:t>
        <a:bodyPr>
          <a:prstTxWarp prst="textWave1">
            <a:avLst/>
          </a:prstTxWarp>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Mostly</a:t>
          </a:r>
        </a:p>
      </dgm:t>
    </dgm:pt>
    <dgm:pt modelId="{9D5EEF74-9B4A-4A81-B588-15470059F7B2}" type="parTrans" cxnId="{BE504B86-75B4-4B9B-B829-CB2A53DC80FA}">
      <dgm:prSet/>
      <dgm:spPr/>
      <dgm:t>
        <a:bodyPr/>
        <a:lstStyle/>
        <a:p>
          <a:endParaRPr lang="en-US"/>
        </a:p>
      </dgm:t>
    </dgm:pt>
    <dgm:pt modelId="{6FF8459A-4660-4151-84FD-EF55C7EA0B37}" type="sibTrans" cxnId="{BE504B86-75B4-4B9B-B829-CB2A53DC80FA}">
      <dgm:prSet/>
      <dgm:spPr/>
      <dgm:t>
        <a:bodyPr/>
        <a:lstStyle/>
        <a:p>
          <a:endParaRPr lang="en-US"/>
        </a:p>
      </dgm:t>
    </dgm:pt>
    <dgm:pt modelId="{AEAC5797-058D-4BC5-B95C-3B434225AB11}" type="pres">
      <dgm:prSet presAssocID="{317ED740-0A97-43CE-A9DF-177B76109A33}" presName="compositeShape" presStyleCnt="0">
        <dgm:presLayoutVars>
          <dgm:chMax val="2"/>
          <dgm:dir/>
          <dgm:resizeHandles val="exact"/>
        </dgm:presLayoutVars>
      </dgm:prSet>
      <dgm:spPr/>
    </dgm:pt>
    <dgm:pt modelId="{4839DBAF-581B-45BA-9E47-DF316AD0B6F0}" type="pres">
      <dgm:prSet presAssocID="{317ED740-0A97-43CE-A9DF-177B76109A33}" presName="ribbon" presStyleLbl="node1" presStyleIdx="0" presStyleCnt="1"/>
      <dgm:spPr/>
    </dgm:pt>
    <dgm:pt modelId="{F8FE1251-A1EE-45E8-8362-C8E87054F7CB}" type="pres">
      <dgm:prSet presAssocID="{317ED740-0A97-43CE-A9DF-177B76109A33}" presName="leftArrowText" presStyleLbl="node1" presStyleIdx="0" presStyleCnt="1" custAng="21306904">
        <dgm:presLayoutVars>
          <dgm:chMax val="0"/>
          <dgm:bulletEnabled val="1"/>
        </dgm:presLayoutVars>
      </dgm:prSet>
      <dgm:spPr/>
    </dgm:pt>
    <dgm:pt modelId="{2A34BFE1-F107-4F05-B550-8B97EF107C15}" type="pres">
      <dgm:prSet presAssocID="{317ED740-0A97-43CE-A9DF-177B76109A33}" presName="rightArrowText" presStyleLbl="node1" presStyleIdx="0" presStyleCnt="1">
        <dgm:presLayoutVars>
          <dgm:chMax val="0"/>
          <dgm:bulletEnabled val="1"/>
        </dgm:presLayoutVars>
      </dgm:prSet>
      <dgm:spPr/>
    </dgm:pt>
  </dgm:ptLst>
  <dgm:cxnLst>
    <dgm:cxn modelId="{A3261C1A-1CF6-4739-B485-94BA587B024E}" type="presOf" srcId="{42999595-D1F1-457A-B443-9588DA6EFCF4}" destId="{2A34BFE1-F107-4F05-B550-8B97EF107C15}" srcOrd="0" destOrd="0" presId="urn:microsoft.com/office/officeart/2005/8/layout/arrow6"/>
    <dgm:cxn modelId="{E9A36833-39C3-4F68-846F-266593440CC8}" type="presOf" srcId="{317ED740-0A97-43CE-A9DF-177B76109A33}" destId="{AEAC5797-058D-4BC5-B95C-3B434225AB11}" srcOrd="0" destOrd="0" presId="urn:microsoft.com/office/officeart/2005/8/layout/arrow6"/>
    <dgm:cxn modelId="{BE504B86-75B4-4B9B-B829-CB2A53DC80FA}" srcId="{317ED740-0A97-43CE-A9DF-177B76109A33}" destId="{42999595-D1F1-457A-B443-9588DA6EFCF4}" srcOrd="1" destOrd="0" parTransId="{9D5EEF74-9B4A-4A81-B588-15470059F7B2}" sibTransId="{6FF8459A-4660-4151-84FD-EF55C7EA0B37}"/>
    <dgm:cxn modelId="{FDC21590-5FEB-4912-B6FC-AEAF2C1C8AAB}" srcId="{317ED740-0A97-43CE-A9DF-177B76109A33}" destId="{319617EC-85BC-4791-B891-4CBD4367D905}" srcOrd="0" destOrd="0" parTransId="{31C1D085-C407-4FE9-A38A-1F463EB6E9FD}" sibTransId="{439D2A4B-B0E3-485E-8C8E-860A35E9B554}"/>
    <dgm:cxn modelId="{3F8A5392-B7A1-4DBC-9AB8-7C94708D1F6C}" type="presOf" srcId="{319617EC-85BC-4791-B891-4CBD4367D905}" destId="{F8FE1251-A1EE-45E8-8362-C8E87054F7CB}" srcOrd="0" destOrd="0" presId="urn:microsoft.com/office/officeart/2005/8/layout/arrow6"/>
    <dgm:cxn modelId="{953D1FE4-5098-4111-9AE3-46A467CCC77B}" type="presParOf" srcId="{AEAC5797-058D-4BC5-B95C-3B434225AB11}" destId="{4839DBAF-581B-45BA-9E47-DF316AD0B6F0}" srcOrd="0" destOrd="0" presId="urn:microsoft.com/office/officeart/2005/8/layout/arrow6"/>
    <dgm:cxn modelId="{1FDE0C9E-93EE-48C4-B25A-3ACA0B14808E}" type="presParOf" srcId="{AEAC5797-058D-4BC5-B95C-3B434225AB11}" destId="{F8FE1251-A1EE-45E8-8362-C8E87054F7CB}" srcOrd="1" destOrd="0" presId="urn:microsoft.com/office/officeart/2005/8/layout/arrow6"/>
    <dgm:cxn modelId="{B02A2077-9F40-4104-A1F2-DDA37F52031C}" type="presParOf" srcId="{AEAC5797-058D-4BC5-B95C-3B434225AB11}" destId="{2A34BFE1-F107-4F05-B550-8B97EF107C15}" srcOrd="2" destOrd="0" presId="urn:microsoft.com/office/officeart/2005/8/layout/arrow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F026E7-0FA6-4DF2-A903-ED17C99A9CDC}" type="doc">
      <dgm:prSet loTypeId="urn:microsoft.com/office/officeart/2008/layout/PictureLineup" loCatId="picture" qsTypeId="urn:microsoft.com/office/officeart/2005/8/quickstyle/simple1" qsCatId="simple" csTypeId="urn:microsoft.com/office/officeart/2005/8/colors/accent3_2" csCatId="accent3" phldr="1"/>
      <dgm:spPr/>
      <dgm:t>
        <a:bodyPr/>
        <a:lstStyle/>
        <a:p>
          <a:endParaRPr lang="en-US"/>
        </a:p>
      </dgm:t>
    </dgm:pt>
    <dgm:pt modelId="{6F3BFD28-BA6F-45E5-BF8B-00CAA76FC5BF}">
      <dgm:prSet phldrT="[Text]" custT="1"/>
      <dgm:spPr/>
      <dgm:t>
        <a:bodyPr/>
        <a:lstStyle/>
        <a:p>
          <a:r>
            <a:rPr lang="en-US" sz="2800" dirty="0"/>
            <a:t>Romans 7:2-3 For the married woman is bound by law to her husband while he is living; but </a:t>
          </a:r>
          <a:r>
            <a:rPr lang="en-US" sz="2800" b="1" u="sng" dirty="0"/>
            <a:t>if her husband dies, she is released </a:t>
          </a:r>
        </a:p>
      </dgm:t>
    </dgm:pt>
    <dgm:pt modelId="{32DD0C2B-C106-4EF2-99F7-03CEDC1D1164}" type="parTrans" cxnId="{BF2E7BAE-137C-4536-839F-E223BFB6AF6B}">
      <dgm:prSet/>
      <dgm:spPr/>
      <dgm:t>
        <a:bodyPr/>
        <a:lstStyle/>
        <a:p>
          <a:endParaRPr lang="en-US"/>
        </a:p>
      </dgm:t>
    </dgm:pt>
    <dgm:pt modelId="{8726D9C1-7F28-4C30-A51F-3219133409E3}" type="sibTrans" cxnId="{BF2E7BAE-137C-4536-839F-E223BFB6AF6B}">
      <dgm:prSet/>
      <dgm:spPr/>
      <dgm:t>
        <a:bodyPr/>
        <a:lstStyle/>
        <a:p>
          <a:endParaRPr lang="en-US"/>
        </a:p>
      </dgm:t>
    </dgm:pt>
    <dgm:pt modelId="{1865E8F6-C360-4BB0-8EBE-DA66E8C64733}">
      <dgm:prSet phldrT="[Text]" custT="1"/>
      <dgm:spPr/>
      <dgm:t>
        <a:bodyPr/>
        <a:lstStyle/>
        <a:p>
          <a:r>
            <a:rPr lang="en-US" sz="2600" dirty="0"/>
            <a:t>So then, if while her husband is living she is joined to another man, she shall be called an adulteress; but </a:t>
          </a:r>
          <a:r>
            <a:rPr lang="en-US" sz="2600" b="0" u="none" dirty="0"/>
            <a:t>if her husband dies, she is free </a:t>
          </a:r>
          <a:r>
            <a:rPr lang="en-US" sz="2600" dirty="0"/>
            <a:t>from the law, so that she is not an adulteress though she is </a:t>
          </a:r>
          <a:r>
            <a:rPr lang="en-US" sz="2600" b="1" u="sng" dirty="0"/>
            <a:t>joined to another man</a:t>
          </a:r>
          <a:r>
            <a:rPr lang="en-US" sz="2600" dirty="0"/>
            <a:t>. </a:t>
          </a:r>
        </a:p>
      </dgm:t>
    </dgm:pt>
    <dgm:pt modelId="{63E7F213-D59F-4B19-8124-0C56F4366469}" type="parTrans" cxnId="{DCEA01D5-A6E7-4986-B3A4-4DFA8D45F33F}">
      <dgm:prSet/>
      <dgm:spPr/>
      <dgm:t>
        <a:bodyPr/>
        <a:lstStyle/>
        <a:p>
          <a:endParaRPr lang="en-US"/>
        </a:p>
      </dgm:t>
    </dgm:pt>
    <dgm:pt modelId="{14FF6C92-4848-4DBC-8984-33A1E0BABAE9}" type="sibTrans" cxnId="{DCEA01D5-A6E7-4986-B3A4-4DFA8D45F33F}">
      <dgm:prSet/>
      <dgm:spPr/>
      <dgm:t>
        <a:bodyPr/>
        <a:lstStyle/>
        <a:p>
          <a:endParaRPr lang="en-US"/>
        </a:p>
      </dgm:t>
    </dgm:pt>
    <dgm:pt modelId="{A4E534D1-FAF5-41C9-83D6-8B84C8A8BD68}" type="pres">
      <dgm:prSet presAssocID="{88F026E7-0FA6-4DF2-A903-ED17C99A9CDC}" presName="Name0" presStyleCnt="0">
        <dgm:presLayoutVars>
          <dgm:chMax/>
          <dgm:chPref/>
          <dgm:dir/>
          <dgm:animLvl val="lvl"/>
          <dgm:resizeHandles val="exact"/>
        </dgm:presLayoutVars>
      </dgm:prSet>
      <dgm:spPr/>
    </dgm:pt>
    <dgm:pt modelId="{8F37817C-A587-4764-9DC9-B8AA1FC911E6}" type="pres">
      <dgm:prSet presAssocID="{6F3BFD28-BA6F-45E5-BF8B-00CAA76FC5BF}" presName="composite" presStyleCnt="0"/>
      <dgm:spPr/>
    </dgm:pt>
    <dgm:pt modelId="{487B235E-E494-458B-A17F-43F81A0DC27E}" type="pres">
      <dgm:prSet presAssocID="{6F3BFD28-BA6F-45E5-BF8B-00CAA76FC5BF}" presName="Image" presStyleLbl="alignNode1" presStyleIdx="0" presStyleCnt="2"/>
      <dgm:spPr>
        <a:blipFill rotWithShape="1">
          <a:blip xmlns:r="http://schemas.openxmlformats.org/officeDocument/2006/relationships" r:embed="rId1"/>
          <a:srcRect/>
          <a:stretch>
            <a:fillRect l="-24000" r="-24000"/>
          </a:stretch>
        </a:blipFill>
      </dgm:spPr>
    </dgm:pt>
    <dgm:pt modelId="{3FAFC5B4-AD7E-4924-BB7A-0A166988F2C9}" type="pres">
      <dgm:prSet presAssocID="{6F3BFD28-BA6F-45E5-BF8B-00CAA76FC5BF}" presName="Accent" presStyleLbl="parChTrans1D1" presStyleIdx="0" presStyleCnt="2"/>
      <dgm:spPr/>
    </dgm:pt>
    <dgm:pt modelId="{1C5DB496-D145-45BE-891C-B27EB7CA48AB}" type="pres">
      <dgm:prSet presAssocID="{6F3BFD28-BA6F-45E5-BF8B-00CAA76FC5BF}" presName="Parent" presStyleLbl="revTx" presStyleIdx="0" presStyleCnt="2" custScaleX="161543" custLinFactNeighborX="32275" custLinFactNeighborY="-1540">
        <dgm:presLayoutVars>
          <dgm:chMax val="0"/>
          <dgm:chPref val="0"/>
          <dgm:bulletEnabled val="1"/>
        </dgm:presLayoutVars>
      </dgm:prSet>
      <dgm:spPr/>
    </dgm:pt>
    <dgm:pt modelId="{8BFD6F72-C2C8-4AA0-AB44-7105966B3492}" type="pres">
      <dgm:prSet presAssocID="{8726D9C1-7F28-4C30-A51F-3219133409E3}" presName="sibTrans" presStyleCnt="0"/>
      <dgm:spPr/>
    </dgm:pt>
    <dgm:pt modelId="{FA7A0D6B-8C80-4AAB-8940-8BEEFDB26C84}" type="pres">
      <dgm:prSet presAssocID="{1865E8F6-C360-4BB0-8EBE-DA66E8C64733}" presName="composite" presStyleCnt="0"/>
      <dgm:spPr/>
    </dgm:pt>
    <dgm:pt modelId="{9C6B0793-7084-445B-A309-F6ADE37B96F3}" type="pres">
      <dgm:prSet presAssocID="{1865E8F6-C360-4BB0-8EBE-DA66E8C64733}" presName="Image" presStyleLbl="alignNode1" presStyleIdx="1" presStyleCnt="2"/>
      <dgm:spPr>
        <a:blipFill rotWithShape="1">
          <a:blip xmlns:r="http://schemas.openxmlformats.org/officeDocument/2006/relationships" r:embed="rId2"/>
          <a:srcRect/>
          <a:stretch>
            <a:fillRect t="-12000" b="-12000"/>
          </a:stretch>
        </a:blipFill>
      </dgm:spPr>
    </dgm:pt>
    <dgm:pt modelId="{6A7403BB-C4C1-4081-BCDE-29E699A89882}" type="pres">
      <dgm:prSet presAssocID="{1865E8F6-C360-4BB0-8EBE-DA66E8C64733}" presName="Accent" presStyleLbl="parChTrans1D1" presStyleIdx="1" presStyleCnt="2"/>
      <dgm:spPr/>
    </dgm:pt>
    <dgm:pt modelId="{32146D01-5D3D-4D44-86C3-5C932FC2CD1D}" type="pres">
      <dgm:prSet presAssocID="{1865E8F6-C360-4BB0-8EBE-DA66E8C64733}" presName="Parent" presStyleLbl="revTx" presStyleIdx="1" presStyleCnt="2" custScaleX="204794" custLinFactNeighborX="50883" custLinFactNeighborY="-1540">
        <dgm:presLayoutVars>
          <dgm:chMax val="0"/>
          <dgm:chPref val="0"/>
          <dgm:bulletEnabled val="1"/>
        </dgm:presLayoutVars>
      </dgm:prSet>
      <dgm:spPr/>
    </dgm:pt>
  </dgm:ptLst>
  <dgm:cxnLst>
    <dgm:cxn modelId="{A5AE1E5F-5982-4DEC-BD8D-ED2F353A6826}" type="presOf" srcId="{88F026E7-0FA6-4DF2-A903-ED17C99A9CDC}" destId="{A4E534D1-FAF5-41C9-83D6-8B84C8A8BD68}" srcOrd="0" destOrd="0" presId="urn:microsoft.com/office/officeart/2008/layout/PictureLineup"/>
    <dgm:cxn modelId="{8F5ACF7A-BCBA-47C8-84DD-9A4D1C6692B0}" type="presOf" srcId="{1865E8F6-C360-4BB0-8EBE-DA66E8C64733}" destId="{32146D01-5D3D-4D44-86C3-5C932FC2CD1D}" srcOrd="0" destOrd="0" presId="urn:microsoft.com/office/officeart/2008/layout/PictureLineup"/>
    <dgm:cxn modelId="{BF2E7BAE-137C-4536-839F-E223BFB6AF6B}" srcId="{88F026E7-0FA6-4DF2-A903-ED17C99A9CDC}" destId="{6F3BFD28-BA6F-45E5-BF8B-00CAA76FC5BF}" srcOrd="0" destOrd="0" parTransId="{32DD0C2B-C106-4EF2-99F7-03CEDC1D1164}" sibTransId="{8726D9C1-7F28-4C30-A51F-3219133409E3}"/>
    <dgm:cxn modelId="{DCEA01D5-A6E7-4986-B3A4-4DFA8D45F33F}" srcId="{88F026E7-0FA6-4DF2-A903-ED17C99A9CDC}" destId="{1865E8F6-C360-4BB0-8EBE-DA66E8C64733}" srcOrd="1" destOrd="0" parTransId="{63E7F213-D59F-4B19-8124-0C56F4366469}" sibTransId="{14FF6C92-4848-4DBC-8984-33A1E0BABAE9}"/>
    <dgm:cxn modelId="{0C4946F0-56A7-40C7-86A3-4822EA562A9A}" type="presOf" srcId="{6F3BFD28-BA6F-45E5-BF8B-00CAA76FC5BF}" destId="{1C5DB496-D145-45BE-891C-B27EB7CA48AB}" srcOrd="0" destOrd="0" presId="urn:microsoft.com/office/officeart/2008/layout/PictureLineup"/>
    <dgm:cxn modelId="{3D7AFBBE-0606-4FFD-905A-B2F49EDB3E32}" type="presParOf" srcId="{A4E534D1-FAF5-41C9-83D6-8B84C8A8BD68}" destId="{8F37817C-A587-4764-9DC9-B8AA1FC911E6}" srcOrd="0" destOrd="0" presId="urn:microsoft.com/office/officeart/2008/layout/PictureLineup"/>
    <dgm:cxn modelId="{88039EDE-0721-4629-AE41-502C114C6226}" type="presParOf" srcId="{8F37817C-A587-4764-9DC9-B8AA1FC911E6}" destId="{487B235E-E494-458B-A17F-43F81A0DC27E}" srcOrd="0" destOrd="0" presId="urn:microsoft.com/office/officeart/2008/layout/PictureLineup"/>
    <dgm:cxn modelId="{0BDD56C8-662A-433F-A840-561C40560F7D}" type="presParOf" srcId="{8F37817C-A587-4764-9DC9-B8AA1FC911E6}" destId="{3FAFC5B4-AD7E-4924-BB7A-0A166988F2C9}" srcOrd="1" destOrd="0" presId="urn:microsoft.com/office/officeart/2008/layout/PictureLineup"/>
    <dgm:cxn modelId="{D33191B8-9E90-4539-9716-851A35AE4CE4}" type="presParOf" srcId="{8F37817C-A587-4764-9DC9-B8AA1FC911E6}" destId="{1C5DB496-D145-45BE-891C-B27EB7CA48AB}" srcOrd="2" destOrd="0" presId="urn:microsoft.com/office/officeart/2008/layout/PictureLineup"/>
    <dgm:cxn modelId="{C9E293BE-2960-43A8-B17B-E9940A407E88}" type="presParOf" srcId="{A4E534D1-FAF5-41C9-83D6-8B84C8A8BD68}" destId="{8BFD6F72-C2C8-4AA0-AB44-7105966B3492}" srcOrd="1" destOrd="0" presId="urn:microsoft.com/office/officeart/2008/layout/PictureLineup"/>
    <dgm:cxn modelId="{44C6AC86-157C-444C-AFEB-7959BF19723A}" type="presParOf" srcId="{A4E534D1-FAF5-41C9-83D6-8B84C8A8BD68}" destId="{FA7A0D6B-8C80-4AAB-8940-8BEEFDB26C84}" srcOrd="2" destOrd="0" presId="urn:microsoft.com/office/officeart/2008/layout/PictureLineup"/>
    <dgm:cxn modelId="{FE36C77A-32B4-4929-BA6A-0E2BEF786CB6}" type="presParOf" srcId="{FA7A0D6B-8C80-4AAB-8940-8BEEFDB26C84}" destId="{9C6B0793-7084-445B-A309-F6ADE37B96F3}" srcOrd="0" destOrd="0" presId="urn:microsoft.com/office/officeart/2008/layout/PictureLineup"/>
    <dgm:cxn modelId="{24233941-1DB1-4010-934B-21A31B7BEC2F}" type="presParOf" srcId="{FA7A0D6B-8C80-4AAB-8940-8BEEFDB26C84}" destId="{6A7403BB-C4C1-4081-BCDE-29E699A89882}" srcOrd="1" destOrd="0" presId="urn:microsoft.com/office/officeart/2008/layout/PictureLineup"/>
    <dgm:cxn modelId="{BCB87D9C-8CD0-45D2-80DD-5AC292CA0165}" type="presParOf" srcId="{FA7A0D6B-8C80-4AAB-8940-8BEEFDB26C84}" destId="{32146D01-5D3D-4D44-86C3-5C932FC2CD1D}"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F026E7-0FA6-4DF2-A903-ED17C99A9CDC}" type="doc">
      <dgm:prSet loTypeId="urn:microsoft.com/office/officeart/2008/layout/PictureLineup" loCatId="picture" qsTypeId="urn:microsoft.com/office/officeart/2005/8/quickstyle/simple1" qsCatId="simple" csTypeId="urn:microsoft.com/office/officeart/2005/8/colors/accent3_2" csCatId="accent3" phldr="1"/>
      <dgm:spPr/>
      <dgm:t>
        <a:bodyPr/>
        <a:lstStyle/>
        <a:p>
          <a:endParaRPr lang="en-US"/>
        </a:p>
      </dgm:t>
    </dgm:pt>
    <dgm:pt modelId="{6F3BFD28-BA6F-45E5-BF8B-00CAA76FC5BF}">
      <dgm:prSet phldrT="[Text]" custT="1"/>
      <dgm:spPr/>
      <dgm:t>
        <a:bodyPr/>
        <a:lstStyle/>
        <a:p>
          <a:endParaRPr lang="en-US" sz="2800" dirty="0"/>
        </a:p>
      </dgm:t>
    </dgm:pt>
    <dgm:pt modelId="{32DD0C2B-C106-4EF2-99F7-03CEDC1D1164}" type="parTrans" cxnId="{BF2E7BAE-137C-4536-839F-E223BFB6AF6B}">
      <dgm:prSet/>
      <dgm:spPr/>
      <dgm:t>
        <a:bodyPr/>
        <a:lstStyle/>
        <a:p>
          <a:endParaRPr lang="en-US"/>
        </a:p>
      </dgm:t>
    </dgm:pt>
    <dgm:pt modelId="{8726D9C1-7F28-4C30-A51F-3219133409E3}" type="sibTrans" cxnId="{BF2E7BAE-137C-4536-839F-E223BFB6AF6B}">
      <dgm:prSet/>
      <dgm:spPr/>
      <dgm:t>
        <a:bodyPr/>
        <a:lstStyle/>
        <a:p>
          <a:endParaRPr lang="en-US"/>
        </a:p>
      </dgm:t>
    </dgm:pt>
    <dgm:pt modelId="{1865E8F6-C360-4BB0-8EBE-DA66E8C64733}">
      <dgm:prSet phldrT="[Text]" custT="1"/>
      <dgm:spPr/>
      <dgm:t>
        <a:bodyPr/>
        <a:lstStyle/>
        <a:p>
          <a:endParaRPr lang="en-US" sz="2600" dirty="0"/>
        </a:p>
      </dgm:t>
    </dgm:pt>
    <dgm:pt modelId="{14FF6C92-4848-4DBC-8984-33A1E0BABAE9}" type="sibTrans" cxnId="{DCEA01D5-A6E7-4986-B3A4-4DFA8D45F33F}">
      <dgm:prSet/>
      <dgm:spPr/>
      <dgm:t>
        <a:bodyPr/>
        <a:lstStyle/>
        <a:p>
          <a:endParaRPr lang="en-US"/>
        </a:p>
      </dgm:t>
    </dgm:pt>
    <dgm:pt modelId="{63E7F213-D59F-4B19-8124-0C56F4366469}" type="parTrans" cxnId="{DCEA01D5-A6E7-4986-B3A4-4DFA8D45F33F}">
      <dgm:prSet/>
      <dgm:spPr/>
      <dgm:t>
        <a:bodyPr/>
        <a:lstStyle/>
        <a:p>
          <a:endParaRPr lang="en-US"/>
        </a:p>
      </dgm:t>
    </dgm:pt>
    <dgm:pt modelId="{A4E534D1-FAF5-41C9-83D6-8B84C8A8BD68}" type="pres">
      <dgm:prSet presAssocID="{88F026E7-0FA6-4DF2-A903-ED17C99A9CDC}" presName="Name0" presStyleCnt="0">
        <dgm:presLayoutVars>
          <dgm:chMax/>
          <dgm:chPref/>
          <dgm:dir/>
          <dgm:animLvl val="lvl"/>
          <dgm:resizeHandles val="exact"/>
        </dgm:presLayoutVars>
      </dgm:prSet>
      <dgm:spPr/>
    </dgm:pt>
    <dgm:pt modelId="{8F37817C-A587-4764-9DC9-B8AA1FC911E6}" type="pres">
      <dgm:prSet presAssocID="{6F3BFD28-BA6F-45E5-BF8B-00CAA76FC5BF}" presName="composite" presStyleCnt="0"/>
      <dgm:spPr/>
    </dgm:pt>
    <dgm:pt modelId="{487B235E-E494-458B-A17F-43F81A0DC27E}" type="pres">
      <dgm:prSet presAssocID="{6F3BFD28-BA6F-45E5-BF8B-00CAA76FC5BF}" presName="Image" presStyleLbl="alignNode1" presStyleIdx="0" presStyleCnt="2"/>
      <dgm:spPr>
        <a:blipFill rotWithShape="1">
          <a:blip xmlns:r="http://schemas.openxmlformats.org/officeDocument/2006/relationships" r:embed="rId1"/>
          <a:srcRect/>
          <a:stretch>
            <a:fillRect l="-24000" r="-24000"/>
          </a:stretch>
        </a:blipFill>
      </dgm:spPr>
    </dgm:pt>
    <dgm:pt modelId="{3FAFC5B4-AD7E-4924-BB7A-0A166988F2C9}" type="pres">
      <dgm:prSet presAssocID="{6F3BFD28-BA6F-45E5-BF8B-00CAA76FC5BF}" presName="Accent" presStyleLbl="parChTrans1D1" presStyleIdx="0" presStyleCnt="2"/>
      <dgm:spPr/>
    </dgm:pt>
    <dgm:pt modelId="{1C5DB496-D145-45BE-891C-B27EB7CA48AB}" type="pres">
      <dgm:prSet presAssocID="{6F3BFD28-BA6F-45E5-BF8B-00CAA76FC5BF}" presName="Parent" presStyleLbl="revTx" presStyleIdx="0" presStyleCnt="2" custScaleX="161543" custLinFactNeighborX="32275" custLinFactNeighborY="-1540">
        <dgm:presLayoutVars>
          <dgm:chMax val="0"/>
          <dgm:chPref val="0"/>
          <dgm:bulletEnabled val="1"/>
        </dgm:presLayoutVars>
      </dgm:prSet>
      <dgm:spPr/>
    </dgm:pt>
    <dgm:pt modelId="{8BFD6F72-C2C8-4AA0-AB44-7105966B3492}" type="pres">
      <dgm:prSet presAssocID="{8726D9C1-7F28-4C30-A51F-3219133409E3}" presName="sibTrans" presStyleCnt="0"/>
      <dgm:spPr/>
    </dgm:pt>
    <dgm:pt modelId="{FA7A0D6B-8C80-4AAB-8940-8BEEFDB26C84}" type="pres">
      <dgm:prSet presAssocID="{1865E8F6-C360-4BB0-8EBE-DA66E8C64733}" presName="composite" presStyleCnt="0"/>
      <dgm:spPr/>
    </dgm:pt>
    <dgm:pt modelId="{9C6B0793-7084-445B-A309-F6ADE37B96F3}" type="pres">
      <dgm:prSet presAssocID="{1865E8F6-C360-4BB0-8EBE-DA66E8C64733}" presName="Image" presStyleLbl="alignNode1" presStyleIdx="1" presStyleCnt="2"/>
      <dgm:spPr>
        <a:blipFill rotWithShape="1">
          <a:blip xmlns:r="http://schemas.openxmlformats.org/officeDocument/2006/relationships" r:embed="rId2"/>
          <a:srcRect/>
          <a:stretch>
            <a:fillRect t="-12000" b="-12000"/>
          </a:stretch>
        </a:blipFill>
      </dgm:spPr>
    </dgm:pt>
    <dgm:pt modelId="{6A7403BB-C4C1-4081-BCDE-29E699A89882}" type="pres">
      <dgm:prSet presAssocID="{1865E8F6-C360-4BB0-8EBE-DA66E8C64733}" presName="Accent" presStyleLbl="parChTrans1D1" presStyleIdx="1" presStyleCnt="2"/>
      <dgm:spPr/>
    </dgm:pt>
    <dgm:pt modelId="{32146D01-5D3D-4D44-86C3-5C932FC2CD1D}" type="pres">
      <dgm:prSet presAssocID="{1865E8F6-C360-4BB0-8EBE-DA66E8C64733}" presName="Parent" presStyleLbl="revTx" presStyleIdx="1" presStyleCnt="2" custScaleX="204794" custLinFactNeighborX="50883" custLinFactNeighborY="-1540">
        <dgm:presLayoutVars>
          <dgm:chMax val="0"/>
          <dgm:chPref val="0"/>
          <dgm:bulletEnabled val="1"/>
        </dgm:presLayoutVars>
      </dgm:prSet>
      <dgm:spPr/>
    </dgm:pt>
  </dgm:ptLst>
  <dgm:cxnLst>
    <dgm:cxn modelId="{A5AE1E5F-5982-4DEC-BD8D-ED2F353A6826}" type="presOf" srcId="{88F026E7-0FA6-4DF2-A903-ED17C99A9CDC}" destId="{A4E534D1-FAF5-41C9-83D6-8B84C8A8BD68}" srcOrd="0" destOrd="0" presId="urn:microsoft.com/office/officeart/2008/layout/PictureLineup"/>
    <dgm:cxn modelId="{8F5ACF7A-BCBA-47C8-84DD-9A4D1C6692B0}" type="presOf" srcId="{1865E8F6-C360-4BB0-8EBE-DA66E8C64733}" destId="{32146D01-5D3D-4D44-86C3-5C932FC2CD1D}" srcOrd="0" destOrd="0" presId="urn:microsoft.com/office/officeart/2008/layout/PictureLineup"/>
    <dgm:cxn modelId="{BF2E7BAE-137C-4536-839F-E223BFB6AF6B}" srcId="{88F026E7-0FA6-4DF2-A903-ED17C99A9CDC}" destId="{6F3BFD28-BA6F-45E5-BF8B-00CAA76FC5BF}" srcOrd="0" destOrd="0" parTransId="{32DD0C2B-C106-4EF2-99F7-03CEDC1D1164}" sibTransId="{8726D9C1-7F28-4C30-A51F-3219133409E3}"/>
    <dgm:cxn modelId="{DCEA01D5-A6E7-4986-B3A4-4DFA8D45F33F}" srcId="{88F026E7-0FA6-4DF2-A903-ED17C99A9CDC}" destId="{1865E8F6-C360-4BB0-8EBE-DA66E8C64733}" srcOrd="1" destOrd="0" parTransId="{63E7F213-D59F-4B19-8124-0C56F4366469}" sibTransId="{14FF6C92-4848-4DBC-8984-33A1E0BABAE9}"/>
    <dgm:cxn modelId="{0C4946F0-56A7-40C7-86A3-4822EA562A9A}" type="presOf" srcId="{6F3BFD28-BA6F-45E5-BF8B-00CAA76FC5BF}" destId="{1C5DB496-D145-45BE-891C-B27EB7CA48AB}" srcOrd="0" destOrd="0" presId="urn:microsoft.com/office/officeart/2008/layout/PictureLineup"/>
    <dgm:cxn modelId="{3D7AFBBE-0606-4FFD-905A-B2F49EDB3E32}" type="presParOf" srcId="{A4E534D1-FAF5-41C9-83D6-8B84C8A8BD68}" destId="{8F37817C-A587-4764-9DC9-B8AA1FC911E6}" srcOrd="0" destOrd="0" presId="urn:microsoft.com/office/officeart/2008/layout/PictureLineup"/>
    <dgm:cxn modelId="{88039EDE-0721-4629-AE41-502C114C6226}" type="presParOf" srcId="{8F37817C-A587-4764-9DC9-B8AA1FC911E6}" destId="{487B235E-E494-458B-A17F-43F81A0DC27E}" srcOrd="0" destOrd="0" presId="urn:microsoft.com/office/officeart/2008/layout/PictureLineup"/>
    <dgm:cxn modelId="{0BDD56C8-662A-433F-A840-561C40560F7D}" type="presParOf" srcId="{8F37817C-A587-4764-9DC9-B8AA1FC911E6}" destId="{3FAFC5B4-AD7E-4924-BB7A-0A166988F2C9}" srcOrd="1" destOrd="0" presId="urn:microsoft.com/office/officeart/2008/layout/PictureLineup"/>
    <dgm:cxn modelId="{D33191B8-9E90-4539-9716-851A35AE4CE4}" type="presParOf" srcId="{8F37817C-A587-4764-9DC9-B8AA1FC911E6}" destId="{1C5DB496-D145-45BE-891C-B27EB7CA48AB}" srcOrd="2" destOrd="0" presId="urn:microsoft.com/office/officeart/2008/layout/PictureLineup"/>
    <dgm:cxn modelId="{C9E293BE-2960-43A8-B17B-E9940A407E88}" type="presParOf" srcId="{A4E534D1-FAF5-41C9-83D6-8B84C8A8BD68}" destId="{8BFD6F72-C2C8-4AA0-AB44-7105966B3492}" srcOrd="1" destOrd="0" presId="urn:microsoft.com/office/officeart/2008/layout/PictureLineup"/>
    <dgm:cxn modelId="{44C6AC86-157C-444C-AFEB-7959BF19723A}" type="presParOf" srcId="{A4E534D1-FAF5-41C9-83D6-8B84C8A8BD68}" destId="{FA7A0D6B-8C80-4AAB-8940-8BEEFDB26C84}" srcOrd="2" destOrd="0" presId="urn:microsoft.com/office/officeart/2008/layout/PictureLineup"/>
    <dgm:cxn modelId="{FE36C77A-32B4-4929-BA6A-0E2BEF786CB6}" type="presParOf" srcId="{FA7A0D6B-8C80-4AAB-8940-8BEEFDB26C84}" destId="{9C6B0793-7084-445B-A309-F6ADE37B96F3}" srcOrd="0" destOrd="0" presId="urn:microsoft.com/office/officeart/2008/layout/PictureLineup"/>
    <dgm:cxn modelId="{24233941-1DB1-4010-934B-21A31B7BEC2F}" type="presParOf" srcId="{FA7A0D6B-8C80-4AAB-8940-8BEEFDB26C84}" destId="{6A7403BB-C4C1-4081-BCDE-29E699A89882}" srcOrd="1" destOrd="0" presId="urn:microsoft.com/office/officeart/2008/layout/PictureLineup"/>
    <dgm:cxn modelId="{BCB87D9C-8CD0-45D2-80DD-5AC292CA0165}" type="presParOf" srcId="{FA7A0D6B-8C80-4AAB-8940-8BEEFDB26C84}" destId="{32146D01-5D3D-4D44-86C3-5C932FC2CD1D}"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ED851B-CBEC-4139-95EE-047AD006B93C}" type="doc">
      <dgm:prSet loTypeId="urn:microsoft.com/office/officeart/2005/8/layout/arrow6" loCatId="relationship" qsTypeId="urn:microsoft.com/office/officeart/2005/8/quickstyle/simple1" qsCatId="simple" csTypeId="urn:microsoft.com/office/officeart/2005/8/colors/accent2_2" csCatId="accent2" phldr="1"/>
      <dgm:spPr/>
      <dgm:t>
        <a:bodyPr/>
        <a:lstStyle/>
        <a:p>
          <a:endParaRPr lang="en-US"/>
        </a:p>
      </dgm:t>
    </dgm:pt>
    <dgm:pt modelId="{39412565-7DBF-4768-A8D4-AE4ABEE18973}">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Old Self</a:t>
          </a:r>
          <a:b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br>
          <a:r>
            <a:rPr lang="en-US"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“The Law”</a:t>
          </a:r>
        </a:p>
      </dgm:t>
    </dgm:pt>
    <dgm:pt modelId="{0A8A587E-4A02-43DA-80E1-EA63C73E4A70}" type="parTrans" cxnId="{BBB1DB0F-CB2A-462D-BF5C-81DBFEDC690C}">
      <dgm:prSet/>
      <dgm:spPr/>
      <dgm:t>
        <a:bodyPr/>
        <a:lstStyle/>
        <a:p>
          <a:endParaRPr lang="en-US"/>
        </a:p>
      </dgm:t>
    </dgm:pt>
    <dgm:pt modelId="{C3BE0809-837E-4B26-8B8B-5D5BA2BA040B}" type="sibTrans" cxnId="{BBB1DB0F-CB2A-462D-BF5C-81DBFEDC690C}">
      <dgm:prSet/>
      <dgm:spPr/>
      <dgm:t>
        <a:bodyPr/>
        <a:lstStyle/>
        <a:p>
          <a:endParaRPr lang="en-US"/>
        </a:p>
      </dgm:t>
    </dgm:pt>
    <dgm:pt modelId="{FC7AC3A8-392A-4D5F-AD08-BCF9F811750D}">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New Life</a:t>
          </a:r>
          <a:b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br>
          <a:r>
            <a:rPr lang="en-US"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“Grace”</a:t>
          </a:r>
        </a:p>
      </dgm:t>
    </dgm:pt>
    <dgm:pt modelId="{97C92459-0298-430C-9B6F-8D21A3B9E4DC}" type="parTrans" cxnId="{0669AB66-D9F7-4631-9ADC-FFCFA6948EEC}">
      <dgm:prSet/>
      <dgm:spPr/>
      <dgm:t>
        <a:bodyPr/>
        <a:lstStyle/>
        <a:p>
          <a:endParaRPr lang="en-US"/>
        </a:p>
      </dgm:t>
    </dgm:pt>
    <dgm:pt modelId="{8FEF1B27-90A8-44B2-8CD8-7F902DC51785}" type="sibTrans" cxnId="{0669AB66-D9F7-4631-9ADC-FFCFA6948EEC}">
      <dgm:prSet/>
      <dgm:spPr/>
      <dgm:t>
        <a:bodyPr/>
        <a:lstStyle/>
        <a:p>
          <a:endParaRPr lang="en-US"/>
        </a:p>
      </dgm:t>
    </dgm:pt>
    <dgm:pt modelId="{06C937BD-570B-4CA0-BD2B-877713EB2732}" type="pres">
      <dgm:prSet presAssocID="{B7ED851B-CBEC-4139-95EE-047AD006B93C}" presName="compositeShape" presStyleCnt="0">
        <dgm:presLayoutVars>
          <dgm:chMax val="2"/>
          <dgm:dir/>
          <dgm:resizeHandles val="exact"/>
        </dgm:presLayoutVars>
      </dgm:prSet>
      <dgm:spPr/>
    </dgm:pt>
    <dgm:pt modelId="{9184C1B8-A755-45A0-80AD-5D68B582BBBD}" type="pres">
      <dgm:prSet presAssocID="{B7ED851B-CBEC-4139-95EE-047AD006B93C}" presName="ribbon" presStyleLbl="node1" presStyleIdx="0" presStyleCnt="1"/>
      <dgm:spPr/>
    </dgm:pt>
    <dgm:pt modelId="{6F06915F-4AF8-4C3B-B215-F1EF59C8FF1F}" type="pres">
      <dgm:prSet presAssocID="{B7ED851B-CBEC-4139-95EE-047AD006B93C}" presName="leftArrowText" presStyleLbl="node1" presStyleIdx="0" presStyleCnt="1">
        <dgm:presLayoutVars>
          <dgm:chMax val="0"/>
          <dgm:bulletEnabled val="1"/>
        </dgm:presLayoutVars>
      </dgm:prSet>
      <dgm:spPr/>
    </dgm:pt>
    <dgm:pt modelId="{6DE5CDC2-A9F3-4ABD-9B16-A804631231E1}" type="pres">
      <dgm:prSet presAssocID="{B7ED851B-CBEC-4139-95EE-047AD006B93C}" presName="rightArrowText" presStyleLbl="node1" presStyleIdx="0" presStyleCnt="1">
        <dgm:presLayoutVars>
          <dgm:chMax val="0"/>
          <dgm:bulletEnabled val="1"/>
        </dgm:presLayoutVars>
      </dgm:prSet>
      <dgm:spPr/>
    </dgm:pt>
  </dgm:ptLst>
  <dgm:cxnLst>
    <dgm:cxn modelId="{8D9DD50C-2D83-4C8C-9707-7A3D242585BD}" type="presOf" srcId="{B7ED851B-CBEC-4139-95EE-047AD006B93C}" destId="{06C937BD-570B-4CA0-BD2B-877713EB2732}" srcOrd="0" destOrd="0" presId="urn:microsoft.com/office/officeart/2005/8/layout/arrow6"/>
    <dgm:cxn modelId="{BBB1DB0F-CB2A-462D-BF5C-81DBFEDC690C}" srcId="{B7ED851B-CBEC-4139-95EE-047AD006B93C}" destId="{39412565-7DBF-4768-A8D4-AE4ABEE18973}" srcOrd="0" destOrd="0" parTransId="{0A8A587E-4A02-43DA-80E1-EA63C73E4A70}" sibTransId="{C3BE0809-837E-4B26-8B8B-5D5BA2BA040B}"/>
    <dgm:cxn modelId="{0669AB66-D9F7-4631-9ADC-FFCFA6948EEC}" srcId="{B7ED851B-CBEC-4139-95EE-047AD006B93C}" destId="{FC7AC3A8-392A-4D5F-AD08-BCF9F811750D}" srcOrd="1" destOrd="0" parTransId="{97C92459-0298-430C-9B6F-8D21A3B9E4DC}" sibTransId="{8FEF1B27-90A8-44B2-8CD8-7F902DC51785}"/>
    <dgm:cxn modelId="{0FC412A8-3AA1-4F83-9E9F-1A00CB4B93AF}" type="presOf" srcId="{39412565-7DBF-4768-A8D4-AE4ABEE18973}" destId="{6F06915F-4AF8-4C3B-B215-F1EF59C8FF1F}" srcOrd="0" destOrd="0" presId="urn:microsoft.com/office/officeart/2005/8/layout/arrow6"/>
    <dgm:cxn modelId="{AB97F1EE-F7EC-4DDA-9CA8-FB9C7A11025D}" type="presOf" srcId="{FC7AC3A8-392A-4D5F-AD08-BCF9F811750D}" destId="{6DE5CDC2-A9F3-4ABD-9B16-A804631231E1}" srcOrd="0" destOrd="0" presId="urn:microsoft.com/office/officeart/2005/8/layout/arrow6"/>
    <dgm:cxn modelId="{B5FBA4BC-28A8-457A-8B5A-6422A726CDB4}" type="presParOf" srcId="{06C937BD-570B-4CA0-BD2B-877713EB2732}" destId="{9184C1B8-A755-45A0-80AD-5D68B582BBBD}" srcOrd="0" destOrd="0" presId="urn:microsoft.com/office/officeart/2005/8/layout/arrow6"/>
    <dgm:cxn modelId="{29CA4920-738E-49BD-97CE-1995A530E1FE}" type="presParOf" srcId="{06C937BD-570B-4CA0-BD2B-877713EB2732}" destId="{6F06915F-4AF8-4C3B-B215-F1EF59C8FF1F}" srcOrd="1" destOrd="0" presId="urn:microsoft.com/office/officeart/2005/8/layout/arrow6"/>
    <dgm:cxn modelId="{C2CAD5FB-A2CB-483E-8CA0-9C44C35FE2E6}" type="presParOf" srcId="{06C937BD-570B-4CA0-BD2B-877713EB2732}" destId="{6DE5CDC2-A9F3-4ABD-9B16-A804631231E1}" srcOrd="2" destOrd="0" presId="urn:microsoft.com/office/officeart/2005/8/layout/arrow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7C3D660-F141-49BE-93D0-ABE51A79E0CA}"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4B709EEF-E34E-4373-A32F-99164E5793AF}">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Rules</a:t>
          </a:r>
        </a:p>
      </dgm:t>
    </dgm:pt>
    <dgm:pt modelId="{6625C45E-164A-4C55-8C9C-C91E7F328E33}" type="parTrans" cxnId="{695798F6-A483-4B1B-B4C6-FC39C46E59E5}">
      <dgm:prSet/>
      <dgm:spPr/>
      <dgm:t>
        <a:bodyPr/>
        <a:lstStyle/>
        <a:p>
          <a:endParaRPr lang="en-US"/>
        </a:p>
      </dgm:t>
    </dgm:pt>
    <dgm:pt modelId="{AE582F25-16B1-415D-83CD-DBA591CC968D}" type="sibTrans" cxnId="{695798F6-A483-4B1B-B4C6-FC39C46E59E5}">
      <dgm:prSet/>
      <dgm:spPr/>
      <dgm:t>
        <a:bodyPr/>
        <a:lstStyle/>
        <a:p>
          <a:endParaRPr lang="en-US"/>
        </a:p>
      </dgm:t>
    </dgm:pt>
    <dgm:pt modelId="{8DDCDE48-0A58-44E4-A423-AF18D8FE3236}">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Relational</a:t>
          </a:r>
        </a:p>
      </dgm:t>
    </dgm:pt>
    <dgm:pt modelId="{B4F3C865-4A82-4500-AE7F-C956D941A590}" type="parTrans" cxnId="{B1FBBAF1-638F-4BC9-B8FE-4E261D1FAE03}">
      <dgm:prSet/>
      <dgm:spPr/>
      <dgm:t>
        <a:bodyPr/>
        <a:lstStyle/>
        <a:p>
          <a:endParaRPr lang="en-US"/>
        </a:p>
      </dgm:t>
    </dgm:pt>
    <dgm:pt modelId="{6F6A1A00-FD0C-4E0B-A11F-5B9A00B25F30}" type="sibTrans" cxnId="{B1FBBAF1-638F-4BC9-B8FE-4E261D1FAE03}">
      <dgm:prSet/>
      <dgm:spPr/>
      <dgm:t>
        <a:bodyPr/>
        <a:lstStyle/>
        <a:p>
          <a:endParaRPr lang="en-US"/>
        </a:p>
      </dgm:t>
    </dgm:pt>
    <dgm:pt modelId="{56149A3D-6E50-4C3E-ADA1-2F1BF0C96EDD}" type="pres">
      <dgm:prSet presAssocID="{27C3D660-F141-49BE-93D0-ABE51A79E0CA}" presName="compositeShape" presStyleCnt="0">
        <dgm:presLayoutVars>
          <dgm:chMax val="2"/>
          <dgm:dir/>
          <dgm:resizeHandles val="exact"/>
        </dgm:presLayoutVars>
      </dgm:prSet>
      <dgm:spPr/>
    </dgm:pt>
    <dgm:pt modelId="{FBBE9315-4460-40B0-95E7-FCE2546EBCA9}" type="pres">
      <dgm:prSet presAssocID="{27C3D660-F141-49BE-93D0-ABE51A79E0CA}" presName="ribbon" presStyleLbl="node1" presStyleIdx="0" presStyleCnt="1"/>
      <dgm:spPr/>
    </dgm:pt>
    <dgm:pt modelId="{FD2A30E1-8EB0-4BE0-9B7F-B730648B663B}" type="pres">
      <dgm:prSet presAssocID="{27C3D660-F141-49BE-93D0-ABE51A79E0CA}" presName="leftArrowText" presStyleLbl="node1" presStyleIdx="0" presStyleCnt="1">
        <dgm:presLayoutVars>
          <dgm:chMax val="0"/>
          <dgm:bulletEnabled val="1"/>
        </dgm:presLayoutVars>
      </dgm:prSet>
      <dgm:spPr/>
    </dgm:pt>
    <dgm:pt modelId="{11AAEFE0-DD8A-4673-B854-02E0A923FBD0}" type="pres">
      <dgm:prSet presAssocID="{27C3D660-F141-49BE-93D0-ABE51A79E0CA}" presName="rightArrowText" presStyleLbl="node1" presStyleIdx="0" presStyleCnt="1">
        <dgm:presLayoutVars>
          <dgm:chMax val="0"/>
          <dgm:bulletEnabled val="1"/>
        </dgm:presLayoutVars>
      </dgm:prSet>
      <dgm:spPr/>
    </dgm:pt>
  </dgm:ptLst>
  <dgm:cxnLst>
    <dgm:cxn modelId="{5C31E401-8762-49FF-B1C5-22BF17225FBA}" type="presOf" srcId="{8DDCDE48-0A58-44E4-A423-AF18D8FE3236}" destId="{11AAEFE0-DD8A-4673-B854-02E0A923FBD0}" srcOrd="0" destOrd="0" presId="urn:microsoft.com/office/officeart/2005/8/layout/arrow6"/>
    <dgm:cxn modelId="{EB0E4C90-55D7-49C6-8372-2F085095989F}" type="presOf" srcId="{4B709EEF-E34E-4373-A32F-99164E5793AF}" destId="{FD2A30E1-8EB0-4BE0-9B7F-B730648B663B}" srcOrd="0" destOrd="0" presId="urn:microsoft.com/office/officeart/2005/8/layout/arrow6"/>
    <dgm:cxn modelId="{7A1827A7-46DB-4C89-A2AA-C851B3221624}" type="presOf" srcId="{27C3D660-F141-49BE-93D0-ABE51A79E0CA}" destId="{56149A3D-6E50-4C3E-ADA1-2F1BF0C96EDD}" srcOrd="0" destOrd="0" presId="urn:microsoft.com/office/officeart/2005/8/layout/arrow6"/>
    <dgm:cxn modelId="{B1FBBAF1-638F-4BC9-B8FE-4E261D1FAE03}" srcId="{27C3D660-F141-49BE-93D0-ABE51A79E0CA}" destId="{8DDCDE48-0A58-44E4-A423-AF18D8FE3236}" srcOrd="1" destOrd="0" parTransId="{B4F3C865-4A82-4500-AE7F-C956D941A590}" sibTransId="{6F6A1A00-FD0C-4E0B-A11F-5B9A00B25F30}"/>
    <dgm:cxn modelId="{695798F6-A483-4B1B-B4C6-FC39C46E59E5}" srcId="{27C3D660-F141-49BE-93D0-ABE51A79E0CA}" destId="{4B709EEF-E34E-4373-A32F-99164E5793AF}" srcOrd="0" destOrd="0" parTransId="{6625C45E-164A-4C55-8C9C-C91E7F328E33}" sibTransId="{AE582F25-16B1-415D-83CD-DBA591CC968D}"/>
    <dgm:cxn modelId="{3D68978F-C626-4589-846B-F6A1D57AD838}" type="presParOf" srcId="{56149A3D-6E50-4C3E-ADA1-2F1BF0C96EDD}" destId="{FBBE9315-4460-40B0-95E7-FCE2546EBCA9}" srcOrd="0" destOrd="0" presId="urn:microsoft.com/office/officeart/2005/8/layout/arrow6"/>
    <dgm:cxn modelId="{ABF84164-70B7-40BE-94DC-4EB9B0482BB6}" type="presParOf" srcId="{56149A3D-6E50-4C3E-ADA1-2F1BF0C96EDD}" destId="{FD2A30E1-8EB0-4BE0-9B7F-B730648B663B}" srcOrd="1" destOrd="0" presId="urn:microsoft.com/office/officeart/2005/8/layout/arrow6"/>
    <dgm:cxn modelId="{496A0EA8-07CF-4E76-A2A0-B84EA3BF8C06}" type="presParOf" srcId="{56149A3D-6E50-4C3E-ADA1-2F1BF0C96EDD}" destId="{11AAEFE0-DD8A-4673-B854-02E0A923FBD0}" srcOrd="2" destOrd="0" presId="urn:microsoft.com/office/officeart/2005/8/layout/arrow6"/>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F026E7-0FA6-4DF2-A903-ED17C99A9CDC}" type="doc">
      <dgm:prSet loTypeId="urn:microsoft.com/office/officeart/2008/layout/PictureLineup" loCatId="picture" qsTypeId="urn:microsoft.com/office/officeart/2005/8/quickstyle/simple1" qsCatId="simple" csTypeId="urn:microsoft.com/office/officeart/2005/8/colors/accent3_2" csCatId="accent3" phldr="1"/>
      <dgm:spPr/>
      <dgm:t>
        <a:bodyPr/>
        <a:lstStyle/>
        <a:p>
          <a:endParaRPr lang="en-US"/>
        </a:p>
      </dgm:t>
    </dgm:pt>
    <dgm:pt modelId="{6F3BFD28-BA6F-45E5-BF8B-00CAA76FC5BF}">
      <dgm:prSet phldrT="[Text]" custT="1"/>
      <dgm:spPr/>
      <dgm:t>
        <a:bodyPr/>
        <a:lstStyle/>
        <a:p>
          <a:endParaRPr lang="en-US" sz="2800" dirty="0"/>
        </a:p>
      </dgm:t>
    </dgm:pt>
    <dgm:pt modelId="{32DD0C2B-C106-4EF2-99F7-03CEDC1D1164}" type="parTrans" cxnId="{BF2E7BAE-137C-4536-839F-E223BFB6AF6B}">
      <dgm:prSet/>
      <dgm:spPr/>
      <dgm:t>
        <a:bodyPr/>
        <a:lstStyle/>
        <a:p>
          <a:endParaRPr lang="en-US"/>
        </a:p>
      </dgm:t>
    </dgm:pt>
    <dgm:pt modelId="{8726D9C1-7F28-4C30-A51F-3219133409E3}" type="sibTrans" cxnId="{BF2E7BAE-137C-4536-839F-E223BFB6AF6B}">
      <dgm:prSet/>
      <dgm:spPr/>
      <dgm:t>
        <a:bodyPr/>
        <a:lstStyle/>
        <a:p>
          <a:endParaRPr lang="en-US"/>
        </a:p>
      </dgm:t>
    </dgm:pt>
    <dgm:pt modelId="{1865E8F6-C360-4BB0-8EBE-DA66E8C64733}">
      <dgm:prSet phldrT="[Text]" custT="1"/>
      <dgm:spPr/>
      <dgm:t>
        <a:bodyPr/>
        <a:lstStyle/>
        <a:p>
          <a:endParaRPr lang="en-US" sz="2600" dirty="0"/>
        </a:p>
      </dgm:t>
    </dgm:pt>
    <dgm:pt modelId="{14FF6C92-4848-4DBC-8984-33A1E0BABAE9}" type="sibTrans" cxnId="{DCEA01D5-A6E7-4986-B3A4-4DFA8D45F33F}">
      <dgm:prSet/>
      <dgm:spPr/>
      <dgm:t>
        <a:bodyPr/>
        <a:lstStyle/>
        <a:p>
          <a:endParaRPr lang="en-US"/>
        </a:p>
      </dgm:t>
    </dgm:pt>
    <dgm:pt modelId="{63E7F213-D59F-4B19-8124-0C56F4366469}" type="parTrans" cxnId="{DCEA01D5-A6E7-4986-B3A4-4DFA8D45F33F}">
      <dgm:prSet/>
      <dgm:spPr/>
      <dgm:t>
        <a:bodyPr/>
        <a:lstStyle/>
        <a:p>
          <a:endParaRPr lang="en-US"/>
        </a:p>
      </dgm:t>
    </dgm:pt>
    <dgm:pt modelId="{A4E534D1-FAF5-41C9-83D6-8B84C8A8BD68}" type="pres">
      <dgm:prSet presAssocID="{88F026E7-0FA6-4DF2-A903-ED17C99A9CDC}" presName="Name0" presStyleCnt="0">
        <dgm:presLayoutVars>
          <dgm:chMax/>
          <dgm:chPref/>
          <dgm:dir/>
          <dgm:animLvl val="lvl"/>
          <dgm:resizeHandles val="exact"/>
        </dgm:presLayoutVars>
      </dgm:prSet>
      <dgm:spPr/>
    </dgm:pt>
    <dgm:pt modelId="{8F37817C-A587-4764-9DC9-B8AA1FC911E6}" type="pres">
      <dgm:prSet presAssocID="{6F3BFD28-BA6F-45E5-BF8B-00CAA76FC5BF}" presName="composite" presStyleCnt="0"/>
      <dgm:spPr/>
    </dgm:pt>
    <dgm:pt modelId="{487B235E-E494-458B-A17F-43F81A0DC27E}" type="pres">
      <dgm:prSet presAssocID="{6F3BFD28-BA6F-45E5-BF8B-00CAA76FC5BF}" presName="Image" presStyleLbl="alignNode1" presStyleIdx="0" presStyleCnt="2"/>
      <dgm:spPr>
        <a:blipFill rotWithShape="1">
          <a:blip xmlns:r="http://schemas.openxmlformats.org/officeDocument/2006/relationships" r:embed="rId1"/>
          <a:srcRect/>
          <a:stretch>
            <a:fillRect l="-24000" r="-24000"/>
          </a:stretch>
        </a:blipFill>
      </dgm:spPr>
    </dgm:pt>
    <dgm:pt modelId="{3FAFC5B4-AD7E-4924-BB7A-0A166988F2C9}" type="pres">
      <dgm:prSet presAssocID="{6F3BFD28-BA6F-45E5-BF8B-00CAA76FC5BF}" presName="Accent" presStyleLbl="parChTrans1D1" presStyleIdx="0" presStyleCnt="2"/>
      <dgm:spPr/>
    </dgm:pt>
    <dgm:pt modelId="{1C5DB496-D145-45BE-891C-B27EB7CA48AB}" type="pres">
      <dgm:prSet presAssocID="{6F3BFD28-BA6F-45E5-BF8B-00CAA76FC5BF}" presName="Parent" presStyleLbl="revTx" presStyleIdx="0" presStyleCnt="2" custScaleX="161543" custLinFactNeighborX="32275" custLinFactNeighborY="-1540">
        <dgm:presLayoutVars>
          <dgm:chMax val="0"/>
          <dgm:chPref val="0"/>
          <dgm:bulletEnabled val="1"/>
        </dgm:presLayoutVars>
      </dgm:prSet>
      <dgm:spPr/>
    </dgm:pt>
    <dgm:pt modelId="{8BFD6F72-C2C8-4AA0-AB44-7105966B3492}" type="pres">
      <dgm:prSet presAssocID="{8726D9C1-7F28-4C30-A51F-3219133409E3}" presName="sibTrans" presStyleCnt="0"/>
      <dgm:spPr/>
    </dgm:pt>
    <dgm:pt modelId="{FA7A0D6B-8C80-4AAB-8940-8BEEFDB26C84}" type="pres">
      <dgm:prSet presAssocID="{1865E8F6-C360-4BB0-8EBE-DA66E8C64733}" presName="composite" presStyleCnt="0"/>
      <dgm:spPr/>
    </dgm:pt>
    <dgm:pt modelId="{9C6B0793-7084-445B-A309-F6ADE37B96F3}" type="pres">
      <dgm:prSet presAssocID="{1865E8F6-C360-4BB0-8EBE-DA66E8C64733}" presName="Image" presStyleLbl="alignNode1" presStyleIdx="1" presStyleCnt="2"/>
      <dgm:spPr>
        <a:blipFill rotWithShape="1">
          <a:blip xmlns:r="http://schemas.openxmlformats.org/officeDocument/2006/relationships" r:embed="rId2"/>
          <a:srcRect/>
          <a:stretch>
            <a:fillRect t="-12000" b="-12000"/>
          </a:stretch>
        </a:blipFill>
      </dgm:spPr>
    </dgm:pt>
    <dgm:pt modelId="{6A7403BB-C4C1-4081-BCDE-29E699A89882}" type="pres">
      <dgm:prSet presAssocID="{1865E8F6-C360-4BB0-8EBE-DA66E8C64733}" presName="Accent" presStyleLbl="parChTrans1D1" presStyleIdx="1" presStyleCnt="2"/>
      <dgm:spPr/>
    </dgm:pt>
    <dgm:pt modelId="{32146D01-5D3D-4D44-86C3-5C932FC2CD1D}" type="pres">
      <dgm:prSet presAssocID="{1865E8F6-C360-4BB0-8EBE-DA66E8C64733}" presName="Parent" presStyleLbl="revTx" presStyleIdx="1" presStyleCnt="2" custScaleX="204794" custLinFactNeighborX="50883" custLinFactNeighborY="-1540">
        <dgm:presLayoutVars>
          <dgm:chMax val="0"/>
          <dgm:chPref val="0"/>
          <dgm:bulletEnabled val="1"/>
        </dgm:presLayoutVars>
      </dgm:prSet>
      <dgm:spPr/>
    </dgm:pt>
  </dgm:ptLst>
  <dgm:cxnLst>
    <dgm:cxn modelId="{A5AE1E5F-5982-4DEC-BD8D-ED2F353A6826}" type="presOf" srcId="{88F026E7-0FA6-4DF2-A903-ED17C99A9CDC}" destId="{A4E534D1-FAF5-41C9-83D6-8B84C8A8BD68}" srcOrd="0" destOrd="0" presId="urn:microsoft.com/office/officeart/2008/layout/PictureLineup"/>
    <dgm:cxn modelId="{8F5ACF7A-BCBA-47C8-84DD-9A4D1C6692B0}" type="presOf" srcId="{1865E8F6-C360-4BB0-8EBE-DA66E8C64733}" destId="{32146D01-5D3D-4D44-86C3-5C932FC2CD1D}" srcOrd="0" destOrd="0" presId="urn:microsoft.com/office/officeart/2008/layout/PictureLineup"/>
    <dgm:cxn modelId="{BF2E7BAE-137C-4536-839F-E223BFB6AF6B}" srcId="{88F026E7-0FA6-4DF2-A903-ED17C99A9CDC}" destId="{6F3BFD28-BA6F-45E5-BF8B-00CAA76FC5BF}" srcOrd="0" destOrd="0" parTransId="{32DD0C2B-C106-4EF2-99F7-03CEDC1D1164}" sibTransId="{8726D9C1-7F28-4C30-A51F-3219133409E3}"/>
    <dgm:cxn modelId="{DCEA01D5-A6E7-4986-B3A4-4DFA8D45F33F}" srcId="{88F026E7-0FA6-4DF2-A903-ED17C99A9CDC}" destId="{1865E8F6-C360-4BB0-8EBE-DA66E8C64733}" srcOrd="1" destOrd="0" parTransId="{63E7F213-D59F-4B19-8124-0C56F4366469}" sibTransId="{14FF6C92-4848-4DBC-8984-33A1E0BABAE9}"/>
    <dgm:cxn modelId="{0C4946F0-56A7-40C7-86A3-4822EA562A9A}" type="presOf" srcId="{6F3BFD28-BA6F-45E5-BF8B-00CAA76FC5BF}" destId="{1C5DB496-D145-45BE-891C-B27EB7CA48AB}" srcOrd="0" destOrd="0" presId="urn:microsoft.com/office/officeart/2008/layout/PictureLineup"/>
    <dgm:cxn modelId="{3D7AFBBE-0606-4FFD-905A-B2F49EDB3E32}" type="presParOf" srcId="{A4E534D1-FAF5-41C9-83D6-8B84C8A8BD68}" destId="{8F37817C-A587-4764-9DC9-B8AA1FC911E6}" srcOrd="0" destOrd="0" presId="urn:microsoft.com/office/officeart/2008/layout/PictureLineup"/>
    <dgm:cxn modelId="{88039EDE-0721-4629-AE41-502C114C6226}" type="presParOf" srcId="{8F37817C-A587-4764-9DC9-B8AA1FC911E6}" destId="{487B235E-E494-458B-A17F-43F81A0DC27E}" srcOrd="0" destOrd="0" presId="urn:microsoft.com/office/officeart/2008/layout/PictureLineup"/>
    <dgm:cxn modelId="{0BDD56C8-662A-433F-A840-561C40560F7D}" type="presParOf" srcId="{8F37817C-A587-4764-9DC9-B8AA1FC911E6}" destId="{3FAFC5B4-AD7E-4924-BB7A-0A166988F2C9}" srcOrd="1" destOrd="0" presId="urn:microsoft.com/office/officeart/2008/layout/PictureLineup"/>
    <dgm:cxn modelId="{D33191B8-9E90-4539-9716-851A35AE4CE4}" type="presParOf" srcId="{8F37817C-A587-4764-9DC9-B8AA1FC911E6}" destId="{1C5DB496-D145-45BE-891C-B27EB7CA48AB}" srcOrd="2" destOrd="0" presId="urn:microsoft.com/office/officeart/2008/layout/PictureLineup"/>
    <dgm:cxn modelId="{C9E293BE-2960-43A8-B17B-E9940A407E88}" type="presParOf" srcId="{A4E534D1-FAF5-41C9-83D6-8B84C8A8BD68}" destId="{8BFD6F72-C2C8-4AA0-AB44-7105966B3492}" srcOrd="1" destOrd="0" presId="urn:microsoft.com/office/officeart/2008/layout/PictureLineup"/>
    <dgm:cxn modelId="{44C6AC86-157C-444C-AFEB-7959BF19723A}" type="presParOf" srcId="{A4E534D1-FAF5-41C9-83D6-8B84C8A8BD68}" destId="{FA7A0D6B-8C80-4AAB-8940-8BEEFDB26C84}" srcOrd="2" destOrd="0" presId="urn:microsoft.com/office/officeart/2008/layout/PictureLineup"/>
    <dgm:cxn modelId="{FE36C77A-32B4-4929-BA6A-0E2BEF786CB6}" type="presParOf" srcId="{FA7A0D6B-8C80-4AAB-8940-8BEEFDB26C84}" destId="{9C6B0793-7084-445B-A309-F6ADE37B96F3}" srcOrd="0" destOrd="0" presId="urn:microsoft.com/office/officeart/2008/layout/PictureLineup"/>
    <dgm:cxn modelId="{24233941-1DB1-4010-934B-21A31B7BEC2F}" type="presParOf" srcId="{FA7A0D6B-8C80-4AAB-8940-8BEEFDB26C84}" destId="{6A7403BB-C4C1-4081-BCDE-29E699A89882}" srcOrd="1" destOrd="0" presId="urn:microsoft.com/office/officeart/2008/layout/PictureLineup"/>
    <dgm:cxn modelId="{BCB87D9C-8CD0-45D2-80DD-5AC292CA0165}" type="presParOf" srcId="{FA7A0D6B-8C80-4AAB-8940-8BEEFDB26C84}" destId="{32146D01-5D3D-4D44-86C3-5C932FC2CD1D}"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C3D660-F141-49BE-93D0-ABE51A79E0CA}"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4B709EEF-E34E-4373-A32F-99164E5793AF}">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Rules</a:t>
          </a:r>
        </a:p>
      </dgm:t>
    </dgm:pt>
    <dgm:pt modelId="{6625C45E-164A-4C55-8C9C-C91E7F328E33}" type="parTrans" cxnId="{695798F6-A483-4B1B-B4C6-FC39C46E59E5}">
      <dgm:prSet/>
      <dgm:spPr/>
      <dgm:t>
        <a:bodyPr/>
        <a:lstStyle/>
        <a:p>
          <a:endParaRPr lang="en-US"/>
        </a:p>
      </dgm:t>
    </dgm:pt>
    <dgm:pt modelId="{AE582F25-16B1-415D-83CD-DBA591CC968D}" type="sibTrans" cxnId="{695798F6-A483-4B1B-B4C6-FC39C46E59E5}">
      <dgm:prSet/>
      <dgm:spPr/>
      <dgm:t>
        <a:bodyPr/>
        <a:lstStyle/>
        <a:p>
          <a:endParaRPr lang="en-US"/>
        </a:p>
      </dgm:t>
    </dgm:pt>
    <dgm:pt modelId="{8DDCDE48-0A58-44E4-A423-AF18D8FE3236}">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Relational</a:t>
          </a:r>
        </a:p>
      </dgm:t>
    </dgm:pt>
    <dgm:pt modelId="{B4F3C865-4A82-4500-AE7F-C956D941A590}" type="parTrans" cxnId="{B1FBBAF1-638F-4BC9-B8FE-4E261D1FAE03}">
      <dgm:prSet/>
      <dgm:spPr/>
      <dgm:t>
        <a:bodyPr/>
        <a:lstStyle/>
        <a:p>
          <a:endParaRPr lang="en-US"/>
        </a:p>
      </dgm:t>
    </dgm:pt>
    <dgm:pt modelId="{6F6A1A00-FD0C-4E0B-A11F-5B9A00B25F30}" type="sibTrans" cxnId="{B1FBBAF1-638F-4BC9-B8FE-4E261D1FAE03}">
      <dgm:prSet/>
      <dgm:spPr/>
      <dgm:t>
        <a:bodyPr/>
        <a:lstStyle/>
        <a:p>
          <a:endParaRPr lang="en-US"/>
        </a:p>
      </dgm:t>
    </dgm:pt>
    <dgm:pt modelId="{56149A3D-6E50-4C3E-ADA1-2F1BF0C96EDD}" type="pres">
      <dgm:prSet presAssocID="{27C3D660-F141-49BE-93D0-ABE51A79E0CA}" presName="compositeShape" presStyleCnt="0">
        <dgm:presLayoutVars>
          <dgm:chMax val="2"/>
          <dgm:dir/>
          <dgm:resizeHandles val="exact"/>
        </dgm:presLayoutVars>
      </dgm:prSet>
      <dgm:spPr/>
    </dgm:pt>
    <dgm:pt modelId="{FBBE9315-4460-40B0-95E7-FCE2546EBCA9}" type="pres">
      <dgm:prSet presAssocID="{27C3D660-F141-49BE-93D0-ABE51A79E0CA}" presName="ribbon" presStyleLbl="node1" presStyleIdx="0" presStyleCnt="1"/>
      <dgm:spPr/>
    </dgm:pt>
    <dgm:pt modelId="{FD2A30E1-8EB0-4BE0-9B7F-B730648B663B}" type="pres">
      <dgm:prSet presAssocID="{27C3D660-F141-49BE-93D0-ABE51A79E0CA}" presName="leftArrowText" presStyleLbl="node1" presStyleIdx="0" presStyleCnt="1">
        <dgm:presLayoutVars>
          <dgm:chMax val="0"/>
          <dgm:bulletEnabled val="1"/>
        </dgm:presLayoutVars>
      </dgm:prSet>
      <dgm:spPr/>
    </dgm:pt>
    <dgm:pt modelId="{11AAEFE0-DD8A-4673-B854-02E0A923FBD0}" type="pres">
      <dgm:prSet presAssocID="{27C3D660-F141-49BE-93D0-ABE51A79E0CA}" presName="rightArrowText" presStyleLbl="node1" presStyleIdx="0" presStyleCnt="1">
        <dgm:presLayoutVars>
          <dgm:chMax val="0"/>
          <dgm:bulletEnabled val="1"/>
        </dgm:presLayoutVars>
      </dgm:prSet>
      <dgm:spPr/>
    </dgm:pt>
  </dgm:ptLst>
  <dgm:cxnLst>
    <dgm:cxn modelId="{5C31E401-8762-49FF-B1C5-22BF17225FBA}" type="presOf" srcId="{8DDCDE48-0A58-44E4-A423-AF18D8FE3236}" destId="{11AAEFE0-DD8A-4673-B854-02E0A923FBD0}" srcOrd="0" destOrd="0" presId="urn:microsoft.com/office/officeart/2005/8/layout/arrow6"/>
    <dgm:cxn modelId="{EB0E4C90-55D7-49C6-8372-2F085095989F}" type="presOf" srcId="{4B709EEF-E34E-4373-A32F-99164E5793AF}" destId="{FD2A30E1-8EB0-4BE0-9B7F-B730648B663B}" srcOrd="0" destOrd="0" presId="urn:microsoft.com/office/officeart/2005/8/layout/arrow6"/>
    <dgm:cxn modelId="{7A1827A7-46DB-4C89-A2AA-C851B3221624}" type="presOf" srcId="{27C3D660-F141-49BE-93D0-ABE51A79E0CA}" destId="{56149A3D-6E50-4C3E-ADA1-2F1BF0C96EDD}" srcOrd="0" destOrd="0" presId="urn:microsoft.com/office/officeart/2005/8/layout/arrow6"/>
    <dgm:cxn modelId="{B1FBBAF1-638F-4BC9-B8FE-4E261D1FAE03}" srcId="{27C3D660-F141-49BE-93D0-ABE51A79E0CA}" destId="{8DDCDE48-0A58-44E4-A423-AF18D8FE3236}" srcOrd="1" destOrd="0" parTransId="{B4F3C865-4A82-4500-AE7F-C956D941A590}" sibTransId="{6F6A1A00-FD0C-4E0B-A11F-5B9A00B25F30}"/>
    <dgm:cxn modelId="{695798F6-A483-4B1B-B4C6-FC39C46E59E5}" srcId="{27C3D660-F141-49BE-93D0-ABE51A79E0CA}" destId="{4B709EEF-E34E-4373-A32F-99164E5793AF}" srcOrd="0" destOrd="0" parTransId="{6625C45E-164A-4C55-8C9C-C91E7F328E33}" sibTransId="{AE582F25-16B1-415D-83CD-DBA591CC968D}"/>
    <dgm:cxn modelId="{3D68978F-C626-4589-846B-F6A1D57AD838}" type="presParOf" srcId="{56149A3D-6E50-4C3E-ADA1-2F1BF0C96EDD}" destId="{FBBE9315-4460-40B0-95E7-FCE2546EBCA9}" srcOrd="0" destOrd="0" presId="urn:microsoft.com/office/officeart/2005/8/layout/arrow6"/>
    <dgm:cxn modelId="{ABF84164-70B7-40BE-94DC-4EB9B0482BB6}" type="presParOf" srcId="{56149A3D-6E50-4C3E-ADA1-2F1BF0C96EDD}" destId="{FD2A30E1-8EB0-4BE0-9B7F-B730648B663B}" srcOrd="1" destOrd="0" presId="urn:microsoft.com/office/officeart/2005/8/layout/arrow6"/>
    <dgm:cxn modelId="{496A0EA8-07CF-4E76-A2A0-B84EA3BF8C06}" type="presParOf" srcId="{56149A3D-6E50-4C3E-ADA1-2F1BF0C96EDD}" destId="{11AAEFE0-DD8A-4673-B854-02E0A923FBD0}"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4D7EE7-5F65-4CEB-8A02-4F98502D5189}" type="doc">
      <dgm:prSet loTypeId="urn:microsoft.com/office/officeart/2005/8/layout/lProcess1" loCatId="process" qsTypeId="urn:microsoft.com/office/officeart/2005/8/quickstyle/simple1" qsCatId="simple" csTypeId="urn:microsoft.com/office/officeart/2005/8/colors/accent2_2" csCatId="accent2" phldr="1"/>
      <dgm:spPr/>
      <dgm:t>
        <a:bodyPr/>
        <a:lstStyle/>
        <a:p>
          <a:endParaRPr lang="en-US"/>
        </a:p>
      </dgm:t>
    </dgm:pt>
    <dgm:pt modelId="{6F22FC02-7D6B-410F-AAE9-69196190B851}">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God’s Law</a:t>
          </a:r>
        </a:p>
      </dgm:t>
    </dgm:pt>
    <dgm:pt modelId="{631CFA8E-037F-41C5-BCC5-033C5B9F8D1E}" type="parTrans" cxnId="{3E7DA1CA-66D4-4F79-8E6A-D86C7746C9D1}">
      <dgm:prSet/>
      <dgm:spPr/>
      <dgm:t>
        <a:bodyPr/>
        <a:lstStyle/>
        <a:p>
          <a:endParaRPr lang="en-US"/>
        </a:p>
      </dgm:t>
    </dgm:pt>
    <dgm:pt modelId="{2EEAE405-2D3F-482B-9D1B-6040B3056DDD}" type="sibTrans" cxnId="{3E7DA1CA-66D4-4F79-8E6A-D86C7746C9D1}">
      <dgm:prSet/>
      <dgm:spPr/>
      <dgm:t>
        <a:bodyPr/>
        <a:lstStyle/>
        <a:p>
          <a:endParaRPr lang="en-US"/>
        </a:p>
      </dgm:t>
    </dgm:pt>
    <dgm:pt modelId="{8EC4EDFA-AF3B-46B3-865C-4459910F6F04}">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Exposes the BEAST</a:t>
          </a:r>
        </a:p>
      </dgm:t>
    </dgm:pt>
    <dgm:pt modelId="{C5F27E81-413E-4069-96A4-2C0B6819BE1D}" type="parTrans" cxnId="{6452BBA1-2B15-4345-9D8E-3BAA30AAAAD5}">
      <dgm:prSet/>
      <dgm:spPr/>
      <dgm:t>
        <a:bodyPr/>
        <a:lstStyle/>
        <a:p>
          <a:endParaRPr lang="en-US"/>
        </a:p>
      </dgm:t>
    </dgm:pt>
    <dgm:pt modelId="{79BC2EE2-7831-47D4-8B0C-65BB42A002CD}" type="sibTrans" cxnId="{6452BBA1-2B15-4345-9D8E-3BAA30AAAAD5}">
      <dgm:prSet/>
      <dgm:spPr/>
      <dgm:t>
        <a:bodyPr/>
        <a:lstStyle/>
        <a:p>
          <a:endParaRPr lang="en-US"/>
        </a:p>
      </dgm:t>
    </dgm:pt>
    <dgm:pt modelId="{09E6514B-1EE3-4122-B1CD-B95B6B6307EA}" type="pres">
      <dgm:prSet presAssocID="{7E4D7EE7-5F65-4CEB-8A02-4F98502D5189}" presName="Name0" presStyleCnt="0">
        <dgm:presLayoutVars>
          <dgm:dir/>
          <dgm:animLvl val="lvl"/>
          <dgm:resizeHandles val="exact"/>
        </dgm:presLayoutVars>
      </dgm:prSet>
      <dgm:spPr/>
    </dgm:pt>
    <dgm:pt modelId="{932A05ED-D241-4185-95C6-191B43406E29}" type="pres">
      <dgm:prSet presAssocID="{6F22FC02-7D6B-410F-AAE9-69196190B851}" presName="vertFlow" presStyleCnt="0"/>
      <dgm:spPr/>
    </dgm:pt>
    <dgm:pt modelId="{5A4CC74F-2B1D-44CC-8BF1-1E19A97D114D}" type="pres">
      <dgm:prSet presAssocID="{6F22FC02-7D6B-410F-AAE9-69196190B851}" presName="header" presStyleLbl="node1" presStyleIdx="0" presStyleCnt="1"/>
      <dgm:spPr/>
    </dgm:pt>
    <dgm:pt modelId="{443C911D-0DB3-410A-9D42-975AF95339CA}" type="pres">
      <dgm:prSet presAssocID="{C5F27E81-413E-4069-96A4-2C0B6819BE1D}" presName="parTrans" presStyleLbl="sibTrans2D1" presStyleIdx="0" presStyleCnt="1"/>
      <dgm:spPr/>
    </dgm:pt>
    <dgm:pt modelId="{A1AC489C-281C-446F-A02B-88727941976E}" type="pres">
      <dgm:prSet presAssocID="{8EC4EDFA-AF3B-46B3-865C-4459910F6F04}" presName="child" presStyleLbl="alignAccFollowNode1" presStyleIdx="0" presStyleCnt="1">
        <dgm:presLayoutVars>
          <dgm:chMax val="0"/>
          <dgm:bulletEnabled val="1"/>
        </dgm:presLayoutVars>
      </dgm:prSet>
      <dgm:spPr/>
    </dgm:pt>
  </dgm:ptLst>
  <dgm:cxnLst>
    <dgm:cxn modelId="{E4BF5F35-EA9C-4F30-B3F9-4555A869C608}" type="presOf" srcId="{C5F27E81-413E-4069-96A4-2C0B6819BE1D}" destId="{443C911D-0DB3-410A-9D42-975AF95339CA}" srcOrd="0" destOrd="0" presId="urn:microsoft.com/office/officeart/2005/8/layout/lProcess1"/>
    <dgm:cxn modelId="{441C6E6F-D571-4644-9673-C1DF1BDEF66C}" type="presOf" srcId="{7E4D7EE7-5F65-4CEB-8A02-4F98502D5189}" destId="{09E6514B-1EE3-4122-B1CD-B95B6B6307EA}" srcOrd="0" destOrd="0" presId="urn:microsoft.com/office/officeart/2005/8/layout/lProcess1"/>
    <dgm:cxn modelId="{D0CE1652-6E8A-417C-A035-4BD29DADB111}" type="presOf" srcId="{6F22FC02-7D6B-410F-AAE9-69196190B851}" destId="{5A4CC74F-2B1D-44CC-8BF1-1E19A97D114D}" srcOrd="0" destOrd="0" presId="urn:microsoft.com/office/officeart/2005/8/layout/lProcess1"/>
    <dgm:cxn modelId="{6452BBA1-2B15-4345-9D8E-3BAA30AAAAD5}" srcId="{6F22FC02-7D6B-410F-AAE9-69196190B851}" destId="{8EC4EDFA-AF3B-46B3-865C-4459910F6F04}" srcOrd="0" destOrd="0" parTransId="{C5F27E81-413E-4069-96A4-2C0B6819BE1D}" sibTransId="{79BC2EE2-7831-47D4-8B0C-65BB42A002CD}"/>
    <dgm:cxn modelId="{3E7DA1CA-66D4-4F79-8E6A-D86C7746C9D1}" srcId="{7E4D7EE7-5F65-4CEB-8A02-4F98502D5189}" destId="{6F22FC02-7D6B-410F-AAE9-69196190B851}" srcOrd="0" destOrd="0" parTransId="{631CFA8E-037F-41C5-BCC5-033C5B9F8D1E}" sibTransId="{2EEAE405-2D3F-482B-9D1B-6040B3056DDD}"/>
    <dgm:cxn modelId="{B3517FFB-0D83-4346-82BA-D56587338D87}" type="presOf" srcId="{8EC4EDFA-AF3B-46B3-865C-4459910F6F04}" destId="{A1AC489C-281C-446F-A02B-88727941976E}" srcOrd="0" destOrd="0" presId="urn:microsoft.com/office/officeart/2005/8/layout/lProcess1"/>
    <dgm:cxn modelId="{46FA0EC1-6F9B-4A9E-AF93-27227FC5A1FF}" type="presParOf" srcId="{09E6514B-1EE3-4122-B1CD-B95B6B6307EA}" destId="{932A05ED-D241-4185-95C6-191B43406E29}" srcOrd="0" destOrd="0" presId="urn:microsoft.com/office/officeart/2005/8/layout/lProcess1"/>
    <dgm:cxn modelId="{B78388D7-1E0F-4C5B-8A1E-68BA0F4E78C5}" type="presParOf" srcId="{932A05ED-D241-4185-95C6-191B43406E29}" destId="{5A4CC74F-2B1D-44CC-8BF1-1E19A97D114D}" srcOrd="0" destOrd="0" presId="urn:microsoft.com/office/officeart/2005/8/layout/lProcess1"/>
    <dgm:cxn modelId="{5E2B2EB1-6EEF-4B7A-8491-85A005AB1F80}" type="presParOf" srcId="{932A05ED-D241-4185-95C6-191B43406E29}" destId="{443C911D-0DB3-410A-9D42-975AF95339CA}" srcOrd="1" destOrd="0" presId="urn:microsoft.com/office/officeart/2005/8/layout/lProcess1"/>
    <dgm:cxn modelId="{57EE1D3E-0A3F-4E4B-BC8A-2079B228FC9B}" type="presParOf" srcId="{932A05ED-D241-4185-95C6-191B43406E29}" destId="{A1AC489C-281C-446F-A02B-88727941976E}"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11ABC-8D0C-4745-ACD1-980C9280765B}">
      <dsp:nvSpPr>
        <dsp:cNvPr id="0" name=""/>
        <dsp:cNvSpPr/>
      </dsp:nvSpPr>
      <dsp:spPr>
        <a:xfrm>
          <a:off x="4354" y="314362"/>
          <a:ext cx="5578547" cy="4781475"/>
        </a:xfrm>
        <a:prstGeom prst="rect">
          <a:avLst/>
        </a:prstGeom>
        <a:blipFill rotWithShape="1">
          <a:blip xmlns:r="http://schemas.openxmlformats.org/officeDocument/2006/relationships" r:embed="rId1">
            <a:duotone>
              <a:prstClr val="black"/>
              <a:schemeClr val="accent3">
                <a:tint val="45000"/>
                <a:satMod val="400000"/>
              </a:schemeClr>
            </a:duotone>
          </a:blip>
          <a:srcRect/>
          <a:stretch>
            <a:fillRect l="-25000" r="-25000"/>
          </a:stretch>
        </a:blipFill>
        <a:ln>
          <a:noFill/>
        </a:ln>
        <a:effectLst/>
      </dsp:spPr>
      <dsp:style>
        <a:lnRef idx="0">
          <a:scrgbClr r="0" g="0" b="0"/>
        </a:lnRef>
        <a:fillRef idx="1">
          <a:scrgbClr r="0" g="0" b="0"/>
        </a:fillRef>
        <a:effectRef idx="0">
          <a:scrgbClr r="0" g="0" b="0"/>
        </a:effectRef>
        <a:fontRef idx="minor"/>
      </dsp:style>
    </dsp:sp>
    <dsp:sp modelId="{CA7115A0-50E6-4A51-BD37-9FE943D8FC00}">
      <dsp:nvSpPr>
        <dsp:cNvPr id="0" name=""/>
        <dsp:cNvSpPr/>
      </dsp:nvSpPr>
      <dsp:spPr>
        <a:xfrm>
          <a:off x="4354" y="3661395"/>
          <a:ext cx="5578547" cy="1147554"/>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866900">
            <a:lnSpc>
              <a:spcPct val="90000"/>
            </a:lnSpc>
            <a:spcBef>
              <a:spcPct val="0"/>
            </a:spcBef>
            <a:spcAft>
              <a:spcPct val="35000"/>
            </a:spcAft>
            <a:buNone/>
          </a:pPr>
          <a:r>
            <a:rPr lang="en-US" sz="42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The </a:t>
          </a:r>
          <a:r>
            <a:rPr lang="en-US" sz="4200" b="1" i="1" u="sng" kern="1200" cap="none" spc="50" dirty="0">
              <a:ln w="9525" cmpd="sng">
                <a:solidFill>
                  <a:schemeClr val="accent1"/>
                </a:solidFill>
                <a:prstDash val="solid"/>
              </a:ln>
              <a:solidFill>
                <a:srgbClr val="70AD47">
                  <a:tint val="1000"/>
                </a:srgbClr>
              </a:solidFill>
              <a:effectLst>
                <a:glow rad="38100">
                  <a:schemeClr val="accent1">
                    <a:alpha val="40000"/>
                  </a:schemeClr>
                </a:glow>
              </a:effectLst>
            </a:rPr>
            <a:t>wages</a:t>
          </a:r>
          <a:r>
            <a:rPr lang="en-US" sz="42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 of rebellion</a:t>
          </a:r>
        </a:p>
      </dsp:txBody>
      <dsp:txXfrm>
        <a:off x="4354" y="3661395"/>
        <a:ext cx="5578547" cy="1147554"/>
      </dsp:txXfrm>
    </dsp:sp>
    <dsp:sp modelId="{8FC609A2-FDE6-4857-83EB-F5ED8547A742}">
      <dsp:nvSpPr>
        <dsp:cNvPr id="0" name=""/>
        <dsp:cNvSpPr/>
      </dsp:nvSpPr>
      <dsp:spPr>
        <a:xfrm>
          <a:off x="6151897" y="314362"/>
          <a:ext cx="5578547" cy="4781475"/>
        </a:xfrm>
        <a:prstGeom prst="rect">
          <a:avLst/>
        </a:prstGeom>
        <a:blipFill rotWithShape="1">
          <a:blip xmlns:r="http://schemas.openxmlformats.org/officeDocument/2006/relationships" r:embed="rId2">
            <a:duotone>
              <a:prstClr val="black"/>
              <a:schemeClr val="accent3">
                <a:tint val="45000"/>
                <a:satMod val="400000"/>
              </a:schemeClr>
            </a:duotone>
          </a:blip>
          <a:srcRect/>
          <a:stretch>
            <a:fillRect l="-17000" r="-17000"/>
          </a:stretch>
        </a:blipFill>
        <a:ln>
          <a:noFill/>
        </a:ln>
        <a:effectLst/>
      </dsp:spPr>
      <dsp:style>
        <a:lnRef idx="0">
          <a:scrgbClr r="0" g="0" b="0"/>
        </a:lnRef>
        <a:fillRef idx="1">
          <a:scrgbClr r="0" g="0" b="0"/>
        </a:fillRef>
        <a:effectRef idx="0">
          <a:scrgbClr r="0" g="0" b="0"/>
        </a:effectRef>
        <a:fontRef idx="minor"/>
      </dsp:style>
    </dsp:sp>
    <dsp:sp modelId="{1C23C34E-E92B-45A9-938F-C1CBBCC2D6F6}">
      <dsp:nvSpPr>
        <dsp:cNvPr id="0" name=""/>
        <dsp:cNvSpPr/>
      </dsp:nvSpPr>
      <dsp:spPr>
        <a:xfrm>
          <a:off x="6151897" y="3661395"/>
          <a:ext cx="5578547" cy="1147554"/>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866900">
            <a:lnSpc>
              <a:spcPct val="90000"/>
            </a:lnSpc>
            <a:spcBef>
              <a:spcPct val="0"/>
            </a:spcBef>
            <a:spcAft>
              <a:spcPct val="35000"/>
            </a:spcAft>
            <a:buNone/>
          </a:pPr>
          <a:r>
            <a:rPr lang="en-US" sz="42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The </a:t>
          </a:r>
          <a:r>
            <a:rPr lang="en-US" sz="4200" b="1" i="1" u="sng" kern="1200" cap="none" spc="50" dirty="0">
              <a:ln w="9525" cmpd="sng">
                <a:solidFill>
                  <a:schemeClr val="accent1"/>
                </a:solidFill>
                <a:prstDash val="solid"/>
              </a:ln>
              <a:solidFill>
                <a:srgbClr val="70AD47">
                  <a:tint val="1000"/>
                </a:srgbClr>
              </a:solidFill>
              <a:effectLst>
                <a:glow rad="38100">
                  <a:schemeClr val="accent1">
                    <a:alpha val="40000"/>
                  </a:schemeClr>
                </a:glow>
              </a:effectLst>
            </a:rPr>
            <a:t>free gift </a:t>
          </a:r>
          <a:r>
            <a:rPr lang="en-US" sz="42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of God</a:t>
          </a:r>
        </a:p>
      </dsp:txBody>
      <dsp:txXfrm>
        <a:off x="6151897" y="3661395"/>
        <a:ext cx="5578547" cy="11475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3DBB2-143E-412D-8821-272FF4974880}">
      <dsp:nvSpPr>
        <dsp:cNvPr id="0" name=""/>
        <dsp:cNvSpPr/>
      </dsp:nvSpPr>
      <dsp:spPr>
        <a:xfrm>
          <a:off x="397255" y="815"/>
          <a:ext cx="2742232" cy="164533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Running from God</a:t>
          </a:r>
        </a:p>
      </dsp:txBody>
      <dsp:txXfrm>
        <a:off x="397255" y="815"/>
        <a:ext cx="2742232" cy="1645339"/>
      </dsp:txXfrm>
    </dsp:sp>
    <dsp:sp modelId="{72AC8DCE-434E-4F5C-B91D-ACC755729984}">
      <dsp:nvSpPr>
        <dsp:cNvPr id="0" name=""/>
        <dsp:cNvSpPr/>
      </dsp:nvSpPr>
      <dsp:spPr>
        <a:xfrm>
          <a:off x="3413711" y="815"/>
          <a:ext cx="2742232" cy="164533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Internal turmoil</a:t>
          </a:r>
        </a:p>
      </dsp:txBody>
      <dsp:txXfrm>
        <a:off x="3413711" y="815"/>
        <a:ext cx="2742232" cy="1645339"/>
      </dsp:txXfrm>
    </dsp:sp>
    <dsp:sp modelId="{4CDE0471-D7F5-46CA-A240-7E3F39B62692}">
      <dsp:nvSpPr>
        <dsp:cNvPr id="0" name=""/>
        <dsp:cNvSpPr/>
      </dsp:nvSpPr>
      <dsp:spPr>
        <a:xfrm>
          <a:off x="397255" y="1920378"/>
          <a:ext cx="2742232" cy="164533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UNABLE to control it!</a:t>
          </a:r>
        </a:p>
      </dsp:txBody>
      <dsp:txXfrm>
        <a:off x="397255" y="1920378"/>
        <a:ext cx="2742232" cy="1645339"/>
      </dsp:txXfrm>
    </dsp:sp>
    <dsp:sp modelId="{0DDA1CFC-ABBB-434F-AB9C-064D0800ACFF}">
      <dsp:nvSpPr>
        <dsp:cNvPr id="0" name=""/>
        <dsp:cNvSpPr/>
      </dsp:nvSpPr>
      <dsp:spPr>
        <a:xfrm>
          <a:off x="3413711" y="1920378"/>
          <a:ext cx="2742232" cy="164533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Unable to change!</a:t>
          </a:r>
        </a:p>
      </dsp:txBody>
      <dsp:txXfrm>
        <a:off x="3413711" y="1920378"/>
        <a:ext cx="2742232" cy="16453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B235E-E494-458B-A17F-43F81A0DC27E}">
      <dsp:nvSpPr>
        <dsp:cNvPr id="0" name=""/>
        <dsp:cNvSpPr/>
      </dsp:nvSpPr>
      <dsp:spPr>
        <a:xfrm>
          <a:off x="5029196" y="38100"/>
          <a:ext cx="2438409" cy="2190744"/>
        </a:xfrm>
        <a:prstGeom prst="rect">
          <a:avLst/>
        </a:prstGeom>
        <a:blipFill rotWithShape="1">
          <a:blip xmlns:r="http://schemas.openxmlformats.org/officeDocument/2006/relationships" r:embed="rId1"/>
          <a:srcRect/>
          <a:stretch>
            <a:fillRect l="-24000" r="-24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FC5B4-AD7E-4924-BB7A-0A166988F2C9}">
      <dsp:nvSpPr>
        <dsp:cNvPr id="0" name=""/>
        <dsp:cNvSpPr/>
      </dsp:nvSpPr>
      <dsp:spPr>
        <a:xfrm>
          <a:off x="4982365" y="144850"/>
          <a:ext cx="161" cy="3235338"/>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5DB496-D145-45BE-891C-B27EB7CA48AB}">
      <dsp:nvSpPr>
        <dsp:cNvPr id="0" name=""/>
        <dsp:cNvSpPr/>
      </dsp:nvSpPr>
      <dsp:spPr>
        <a:xfrm>
          <a:off x="5105397" y="2228844"/>
          <a:ext cx="2613231" cy="978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Stop living like this</a:t>
          </a:r>
          <a:endParaRPr lang="en-US" sz="3200" b="1" u="sng" kern="1200" dirty="0"/>
        </a:p>
      </dsp:txBody>
      <dsp:txXfrm>
        <a:off x="5105397" y="2228844"/>
        <a:ext cx="2613231" cy="9780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B0793-7084-445B-A309-F6ADE37B96F3}">
      <dsp:nvSpPr>
        <dsp:cNvPr id="0" name=""/>
        <dsp:cNvSpPr/>
      </dsp:nvSpPr>
      <dsp:spPr>
        <a:xfrm>
          <a:off x="2305050" y="0"/>
          <a:ext cx="1866900" cy="1866900"/>
        </a:xfrm>
        <a:prstGeom prst="rect">
          <a:avLst/>
        </a:prstGeom>
        <a:blipFill rotWithShape="1">
          <a:blip xmlns:r="http://schemas.openxmlformats.org/officeDocument/2006/relationships" r:embed="rId1"/>
          <a:srcRect/>
          <a:stretch>
            <a:fillRect t="-12000" b="-12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7403BB-C4C1-4081-BCDE-29E699A89882}">
      <dsp:nvSpPr>
        <dsp:cNvPr id="0" name=""/>
        <dsp:cNvSpPr/>
      </dsp:nvSpPr>
      <dsp:spPr>
        <a:xfrm>
          <a:off x="2305050" y="0"/>
          <a:ext cx="186" cy="373380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146D01-5D3D-4D44-86C3-5C932FC2CD1D}">
      <dsp:nvSpPr>
        <dsp:cNvPr id="0" name=""/>
        <dsp:cNvSpPr/>
      </dsp:nvSpPr>
      <dsp:spPr>
        <a:xfrm>
          <a:off x="2305050" y="1866900"/>
          <a:ext cx="1866900" cy="1866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Start living like this </a:t>
          </a:r>
        </a:p>
      </dsp:txBody>
      <dsp:txXfrm>
        <a:off x="2305050" y="1866900"/>
        <a:ext cx="1866900" cy="18669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5F6AE-3DF0-4C8D-B55C-B2918FB9EABD}">
      <dsp:nvSpPr>
        <dsp:cNvPr id="0" name=""/>
        <dsp:cNvSpPr/>
      </dsp:nvSpPr>
      <dsp:spPr>
        <a:xfrm rot="5400000">
          <a:off x="507541" y="1770059"/>
          <a:ext cx="1518939" cy="2527480"/>
        </a:xfrm>
        <a:prstGeom prst="corner">
          <a:avLst>
            <a:gd name="adj1" fmla="val 16120"/>
            <a:gd name="adj2" fmla="val 16110"/>
          </a:avLst>
        </a:prstGeom>
        <a:gradFill rotWithShape="0">
          <a:gsLst>
            <a:gs pos="0">
              <a:schemeClr val="accent6">
                <a:shade val="50000"/>
                <a:hueOff val="0"/>
                <a:satOff val="0"/>
                <a:lumOff val="0"/>
                <a:alphaOff val="0"/>
                <a:satMod val="103000"/>
                <a:lumMod val="102000"/>
                <a:tint val="94000"/>
              </a:schemeClr>
            </a:gs>
            <a:gs pos="50000">
              <a:schemeClr val="accent6">
                <a:shade val="50000"/>
                <a:hueOff val="0"/>
                <a:satOff val="0"/>
                <a:lumOff val="0"/>
                <a:alphaOff val="0"/>
                <a:satMod val="110000"/>
                <a:lumMod val="100000"/>
                <a:shade val="100000"/>
              </a:schemeClr>
            </a:gs>
            <a:gs pos="100000">
              <a:schemeClr val="accent6">
                <a:shade val="50000"/>
                <a:hueOff val="0"/>
                <a:satOff val="0"/>
                <a:lumOff val="0"/>
                <a:alphaOff val="0"/>
                <a:lumMod val="99000"/>
                <a:satMod val="120000"/>
                <a:shade val="78000"/>
              </a:schemeClr>
            </a:gs>
          </a:gsLst>
          <a:lin ang="5400000" scaled="0"/>
        </a:gradFill>
        <a:ln w="6350" cap="flat" cmpd="sng" algn="ctr">
          <a:solidFill>
            <a:schemeClr val="accent6">
              <a:shade val="5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4F217E7-D58F-47C2-829B-5C5382EE489A}">
      <dsp:nvSpPr>
        <dsp:cNvPr id="0" name=""/>
        <dsp:cNvSpPr/>
      </dsp:nvSpPr>
      <dsp:spPr>
        <a:xfrm>
          <a:off x="253992" y="2525231"/>
          <a:ext cx="2281823" cy="2000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t>I Give Up!</a:t>
          </a:r>
        </a:p>
      </dsp:txBody>
      <dsp:txXfrm>
        <a:off x="253992" y="2525231"/>
        <a:ext cx="2281823" cy="2000152"/>
      </dsp:txXfrm>
    </dsp:sp>
    <dsp:sp modelId="{23492EF4-BB4D-47E2-B712-6C67199FABE8}">
      <dsp:nvSpPr>
        <dsp:cNvPr id="0" name=""/>
        <dsp:cNvSpPr/>
      </dsp:nvSpPr>
      <dsp:spPr>
        <a:xfrm>
          <a:off x="2105283" y="1583983"/>
          <a:ext cx="430532" cy="430532"/>
        </a:xfrm>
        <a:prstGeom prst="triangle">
          <a:avLst>
            <a:gd name="adj" fmla="val 100000"/>
          </a:avLst>
        </a:prstGeom>
        <a:gradFill rotWithShape="0">
          <a:gsLst>
            <a:gs pos="0">
              <a:schemeClr val="accent6">
                <a:shade val="50000"/>
                <a:hueOff val="86594"/>
                <a:satOff val="-2956"/>
                <a:lumOff val="17635"/>
                <a:alphaOff val="0"/>
                <a:satMod val="103000"/>
                <a:lumMod val="102000"/>
                <a:tint val="94000"/>
              </a:schemeClr>
            </a:gs>
            <a:gs pos="50000">
              <a:schemeClr val="accent6">
                <a:shade val="50000"/>
                <a:hueOff val="86594"/>
                <a:satOff val="-2956"/>
                <a:lumOff val="17635"/>
                <a:alphaOff val="0"/>
                <a:satMod val="110000"/>
                <a:lumMod val="100000"/>
                <a:shade val="100000"/>
              </a:schemeClr>
            </a:gs>
            <a:gs pos="100000">
              <a:schemeClr val="accent6">
                <a:shade val="50000"/>
                <a:hueOff val="86594"/>
                <a:satOff val="-2956"/>
                <a:lumOff val="17635"/>
                <a:alphaOff val="0"/>
                <a:lumMod val="99000"/>
                <a:satMod val="120000"/>
                <a:shade val="78000"/>
              </a:schemeClr>
            </a:gs>
          </a:gsLst>
          <a:lin ang="5400000" scaled="0"/>
        </a:gradFill>
        <a:ln w="6350" cap="flat" cmpd="sng" algn="ctr">
          <a:solidFill>
            <a:schemeClr val="accent6">
              <a:shade val="50000"/>
              <a:hueOff val="86594"/>
              <a:satOff val="-2956"/>
              <a:lumOff val="1763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43F0AB9-B527-49EB-8C54-4B3E1A826DF3}">
      <dsp:nvSpPr>
        <dsp:cNvPr id="0" name=""/>
        <dsp:cNvSpPr/>
      </dsp:nvSpPr>
      <dsp:spPr>
        <a:xfrm rot="5400000">
          <a:off x="3300939" y="1078830"/>
          <a:ext cx="1518939" cy="2527480"/>
        </a:xfrm>
        <a:prstGeom prst="corner">
          <a:avLst>
            <a:gd name="adj1" fmla="val 16120"/>
            <a:gd name="adj2" fmla="val 16110"/>
          </a:avLst>
        </a:prstGeom>
        <a:gradFill rotWithShape="0">
          <a:gsLst>
            <a:gs pos="0">
              <a:schemeClr val="accent6">
                <a:shade val="50000"/>
                <a:hueOff val="173187"/>
                <a:satOff val="-5912"/>
                <a:lumOff val="35270"/>
                <a:alphaOff val="0"/>
                <a:satMod val="103000"/>
                <a:lumMod val="102000"/>
                <a:tint val="94000"/>
              </a:schemeClr>
            </a:gs>
            <a:gs pos="50000">
              <a:schemeClr val="accent6">
                <a:shade val="50000"/>
                <a:hueOff val="173187"/>
                <a:satOff val="-5912"/>
                <a:lumOff val="35270"/>
                <a:alphaOff val="0"/>
                <a:satMod val="110000"/>
                <a:lumMod val="100000"/>
                <a:shade val="100000"/>
              </a:schemeClr>
            </a:gs>
            <a:gs pos="100000">
              <a:schemeClr val="accent6">
                <a:shade val="50000"/>
                <a:hueOff val="173187"/>
                <a:satOff val="-5912"/>
                <a:lumOff val="35270"/>
                <a:alphaOff val="0"/>
                <a:lumMod val="99000"/>
                <a:satMod val="120000"/>
                <a:shade val="78000"/>
              </a:schemeClr>
            </a:gs>
          </a:gsLst>
          <a:lin ang="5400000" scaled="0"/>
        </a:gradFill>
        <a:ln w="6350" cap="flat" cmpd="sng" algn="ctr">
          <a:solidFill>
            <a:schemeClr val="accent6">
              <a:shade val="50000"/>
              <a:hueOff val="173187"/>
              <a:satOff val="-5912"/>
              <a:lumOff val="3527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3C2FD8F-543A-42A0-87FF-18128F67D3D1}">
      <dsp:nvSpPr>
        <dsp:cNvPr id="0" name=""/>
        <dsp:cNvSpPr/>
      </dsp:nvSpPr>
      <dsp:spPr>
        <a:xfrm>
          <a:off x="3047390" y="1834002"/>
          <a:ext cx="2281823" cy="2000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t>Help Me!</a:t>
          </a:r>
        </a:p>
      </dsp:txBody>
      <dsp:txXfrm>
        <a:off x="3047390" y="1834002"/>
        <a:ext cx="2281823" cy="2000152"/>
      </dsp:txXfrm>
    </dsp:sp>
    <dsp:sp modelId="{613109DB-37AD-49A5-A112-B0A3EBD893F4}">
      <dsp:nvSpPr>
        <dsp:cNvPr id="0" name=""/>
        <dsp:cNvSpPr/>
      </dsp:nvSpPr>
      <dsp:spPr>
        <a:xfrm>
          <a:off x="4898681" y="892754"/>
          <a:ext cx="430532" cy="430532"/>
        </a:xfrm>
        <a:prstGeom prst="triangle">
          <a:avLst>
            <a:gd name="adj" fmla="val 100000"/>
          </a:avLst>
        </a:prstGeom>
        <a:gradFill rotWithShape="0">
          <a:gsLst>
            <a:gs pos="0">
              <a:schemeClr val="accent6">
                <a:shade val="50000"/>
                <a:hueOff val="173187"/>
                <a:satOff val="-5912"/>
                <a:lumOff val="35270"/>
                <a:alphaOff val="0"/>
                <a:satMod val="103000"/>
                <a:lumMod val="102000"/>
                <a:tint val="94000"/>
              </a:schemeClr>
            </a:gs>
            <a:gs pos="50000">
              <a:schemeClr val="accent6">
                <a:shade val="50000"/>
                <a:hueOff val="173187"/>
                <a:satOff val="-5912"/>
                <a:lumOff val="35270"/>
                <a:alphaOff val="0"/>
                <a:satMod val="110000"/>
                <a:lumMod val="100000"/>
                <a:shade val="100000"/>
              </a:schemeClr>
            </a:gs>
            <a:gs pos="100000">
              <a:schemeClr val="accent6">
                <a:shade val="50000"/>
                <a:hueOff val="173187"/>
                <a:satOff val="-5912"/>
                <a:lumOff val="35270"/>
                <a:alphaOff val="0"/>
                <a:lumMod val="99000"/>
                <a:satMod val="120000"/>
                <a:shade val="78000"/>
              </a:schemeClr>
            </a:gs>
          </a:gsLst>
          <a:lin ang="5400000" scaled="0"/>
        </a:gradFill>
        <a:ln w="6350" cap="flat" cmpd="sng" algn="ctr">
          <a:solidFill>
            <a:schemeClr val="accent6">
              <a:shade val="50000"/>
              <a:hueOff val="173187"/>
              <a:satOff val="-5912"/>
              <a:lumOff val="3527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FF462B9-0020-4605-AC41-DFA31E2A9EF9}">
      <dsp:nvSpPr>
        <dsp:cNvPr id="0" name=""/>
        <dsp:cNvSpPr/>
      </dsp:nvSpPr>
      <dsp:spPr>
        <a:xfrm rot="5400000">
          <a:off x="6094337" y="387601"/>
          <a:ext cx="1518939" cy="2527480"/>
        </a:xfrm>
        <a:prstGeom prst="corner">
          <a:avLst>
            <a:gd name="adj1" fmla="val 16120"/>
            <a:gd name="adj2" fmla="val 16110"/>
          </a:avLst>
        </a:prstGeom>
        <a:gradFill rotWithShape="0">
          <a:gsLst>
            <a:gs pos="0">
              <a:schemeClr val="accent6">
                <a:shade val="50000"/>
                <a:hueOff val="86594"/>
                <a:satOff val="-2956"/>
                <a:lumOff val="17635"/>
                <a:alphaOff val="0"/>
                <a:satMod val="103000"/>
                <a:lumMod val="102000"/>
                <a:tint val="94000"/>
              </a:schemeClr>
            </a:gs>
            <a:gs pos="50000">
              <a:schemeClr val="accent6">
                <a:shade val="50000"/>
                <a:hueOff val="86594"/>
                <a:satOff val="-2956"/>
                <a:lumOff val="17635"/>
                <a:alphaOff val="0"/>
                <a:satMod val="110000"/>
                <a:lumMod val="100000"/>
                <a:shade val="100000"/>
              </a:schemeClr>
            </a:gs>
            <a:gs pos="100000">
              <a:schemeClr val="accent6">
                <a:shade val="50000"/>
                <a:hueOff val="86594"/>
                <a:satOff val="-2956"/>
                <a:lumOff val="17635"/>
                <a:alphaOff val="0"/>
                <a:lumMod val="99000"/>
                <a:satMod val="120000"/>
                <a:shade val="78000"/>
              </a:schemeClr>
            </a:gs>
          </a:gsLst>
          <a:lin ang="5400000" scaled="0"/>
        </a:gradFill>
        <a:ln w="6350" cap="flat" cmpd="sng" algn="ctr">
          <a:solidFill>
            <a:schemeClr val="accent6">
              <a:shade val="50000"/>
              <a:hueOff val="86594"/>
              <a:satOff val="-2956"/>
              <a:lumOff val="1763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7CECF0D-07A5-4C49-93B8-67B26515538A}">
      <dsp:nvSpPr>
        <dsp:cNvPr id="0" name=""/>
        <dsp:cNvSpPr/>
      </dsp:nvSpPr>
      <dsp:spPr>
        <a:xfrm>
          <a:off x="5840788" y="1142773"/>
          <a:ext cx="2281823" cy="2000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t>Hello, JC!!</a:t>
          </a:r>
        </a:p>
      </dsp:txBody>
      <dsp:txXfrm>
        <a:off x="5840788" y="1142773"/>
        <a:ext cx="2281823" cy="20001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9DBAF-581B-45BA-9E47-DF316AD0B6F0}">
      <dsp:nvSpPr>
        <dsp:cNvPr id="0" name=""/>
        <dsp:cNvSpPr/>
      </dsp:nvSpPr>
      <dsp:spPr>
        <a:xfrm>
          <a:off x="0" y="397653"/>
          <a:ext cx="3505200" cy="1402080"/>
        </a:xfrm>
        <a:prstGeom prst="leftRightRibb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FE1251-A1EE-45E8-8362-C8E87054F7CB}">
      <dsp:nvSpPr>
        <dsp:cNvPr id="0" name=""/>
        <dsp:cNvSpPr/>
      </dsp:nvSpPr>
      <dsp:spPr>
        <a:xfrm rot="21306904">
          <a:off x="420624" y="643017"/>
          <a:ext cx="1156716" cy="68701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prstTxWarp prst="textWave1">
            <a:avLst/>
          </a:prstTxWarp>
          <a:noAutofit/>
        </a:bodyPr>
        <a:lstStyle/>
        <a:p>
          <a:pPr marL="0" lvl="0" indent="0" algn="ctr" defTabSz="1422400">
            <a:lnSpc>
              <a:spcPct val="90000"/>
            </a:lnSpc>
            <a:spcBef>
              <a:spcPct val="0"/>
            </a:spcBef>
            <a:spcAft>
              <a:spcPct val="35000"/>
            </a:spcAft>
            <a:buNone/>
          </a:pPr>
          <a:r>
            <a:rPr lang="en-US" sz="32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Then</a:t>
          </a:r>
        </a:p>
      </dsp:txBody>
      <dsp:txXfrm>
        <a:off x="420624" y="643017"/>
        <a:ext cx="1156716" cy="687019"/>
      </dsp:txXfrm>
    </dsp:sp>
    <dsp:sp modelId="{2A34BFE1-F107-4F05-B550-8B97EF107C15}">
      <dsp:nvSpPr>
        <dsp:cNvPr id="0" name=""/>
        <dsp:cNvSpPr/>
      </dsp:nvSpPr>
      <dsp:spPr>
        <a:xfrm>
          <a:off x="1752600" y="867350"/>
          <a:ext cx="1367028" cy="68701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3792" rIns="0" bIns="121920" numCol="1" spcCol="1270" anchor="ctr" anchorCtr="0">
          <a:prstTxWarp prst="textWave1">
            <a:avLst/>
          </a:prstTxWarp>
          <a:noAutofit/>
        </a:bodyPr>
        <a:lstStyle/>
        <a:p>
          <a:pPr marL="0" lvl="0" indent="0" algn="ctr" defTabSz="1422400">
            <a:lnSpc>
              <a:spcPct val="90000"/>
            </a:lnSpc>
            <a:spcBef>
              <a:spcPct val="0"/>
            </a:spcBef>
            <a:spcAft>
              <a:spcPct val="35000"/>
            </a:spcAft>
            <a:buNone/>
          </a:pPr>
          <a:r>
            <a:rPr lang="en-US" sz="32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Why?</a:t>
          </a:r>
        </a:p>
      </dsp:txBody>
      <dsp:txXfrm>
        <a:off x="1752600" y="867350"/>
        <a:ext cx="1367028" cy="68701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Task description</a:t>
          </a:r>
        </a:p>
        <a:p>
          <a:pPr marL="228600" lvl="1" indent="-228600" algn="l" defTabSz="1066800">
            <a:lnSpc>
              <a:spcPct val="90000"/>
            </a:lnSpc>
            <a:spcBef>
              <a:spcPct val="0"/>
            </a:spcBef>
            <a:spcAft>
              <a:spcPct val="15000"/>
            </a:spcAft>
            <a:buChar char="•"/>
          </a:pPr>
          <a:r>
            <a:rPr lang="en-US" sz="2400" kern="1200" dirty="0"/>
            <a:t>Task description</a:t>
          </a:r>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t>Step 1 Title</a:t>
          </a:r>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Task description</a:t>
          </a:r>
        </a:p>
        <a:p>
          <a:pPr marL="228600" lvl="1" indent="-228600" algn="l" defTabSz="1066800">
            <a:lnSpc>
              <a:spcPct val="90000"/>
            </a:lnSpc>
            <a:spcBef>
              <a:spcPct val="0"/>
            </a:spcBef>
            <a:spcAft>
              <a:spcPct val="15000"/>
            </a:spcAft>
            <a:buChar char="•"/>
          </a:pPr>
          <a:r>
            <a:rPr lang="en-US" sz="2400" kern="1200" dirty="0"/>
            <a:t>Task description</a:t>
          </a:r>
        </a:p>
      </dsp:txBody>
      <dsp:txXfrm>
        <a:off x="3255547" y="1527728"/>
        <a:ext cx="2351761" cy="1491398"/>
      </dsp:txXfrm>
    </dsp:sp>
    <dsp:sp modelId="{DC2A0ADB-DCE3-4BF4-9952-0394865777AC}">
      <dsp:nvSpPr>
        <dsp:cNvPr id="0" name=""/>
        <dsp:cNvSpPr/>
      </dsp:nvSpPr>
      <dsp:spPr>
        <a:xfrm>
          <a:off x="4546892" y="-216486"/>
          <a:ext cx="3091364" cy="3091364"/>
        </a:xfrm>
        <a:prstGeom prst="circularArrow">
          <a:avLst>
            <a:gd name="adj1" fmla="val 3103"/>
            <a:gd name="adj2" fmla="val 381347"/>
            <a:gd name="adj3" fmla="val 19443143"/>
            <a:gd name="adj4" fmla="val 12575511"/>
            <a:gd name="adj5" fmla="val 362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t>Step 2 Title</a:t>
          </a:r>
        </a:p>
      </dsp:txBody>
      <dsp:txXfrm>
        <a:off x="3777692" y="642529"/>
        <a:ext cx="2122325" cy="813490"/>
      </dsp:txXfrm>
    </dsp:sp>
    <dsp:sp modelId="{69C28D3B-E083-42DF-9EA0-916CA12125A9}">
      <dsp:nvSpPr>
        <dsp:cNvPr id="0" name=""/>
        <dsp:cNvSpPr/>
      </dsp:nvSpPr>
      <dsp:spPr>
        <a:xfrm>
          <a:off x="6382050"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Task description</a:t>
          </a:r>
          <a:endParaRPr lang="en-US" sz="2400" kern="1200" dirty="0"/>
        </a:p>
        <a:p>
          <a:pPr marL="228600" lvl="1" indent="-228600" algn="l" defTabSz="1066800">
            <a:lnSpc>
              <a:spcPct val="90000"/>
            </a:lnSpc>
            <a:spcBef>
              <a:spcPct val="0"/>
            </a:spcBef>
            <a:spcAft>
              <a:spcPct val="15000"/>
            </a:spcAft>
            <a:buChar char="•"/>
          </a:pPr>
          <a:r>
            <a:rPr lang="en-US" sz="2400" kern="1200" dirty="0"/>
            <a:t>Task description</a:t>
          </a:r>
        </a:p>
      </dsp:txBody>
      <dsp:txXfrm>
        <a:off x="6428450" y="1095673"/>
        <a:ext cx="2351761" cy="1491398"/>
      </dsp:txXfrm>
    </dsp:sp>
    <dsp:sp modelId="{047F5837-10E2-4FFC-A492-DB8A19EF48CA}">
      <dsp:nvSpPr>
        <dsp:cNvPr id="0" name=""/>
        <dsp:cNvSpPr/>
      </dsp:nvSpPr>
      <dsp:spPr>
        <a:xfrm>
          <a:off x="6925286"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t>Step 3 Title</a:t>
          </a:r>
        </a:p>
      </dsp:txBody>
      <dsp:txXfrm>
        <a:off x="6950595" y="2658781"/>
        <a:ext cx="2122325" cy="813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9DBAF-581B-45BA-9E47-DF316AD0B6F0}">
      <dsp:nvSpPr>
        <dsp:cNvPr id="0" name=""/>
        <dsp:cNvSpPr/>
      </dsp:nvSpPr>
      <dsp:spPr>
        <a:xfrm>
          <a:off x="12567" y="0"/>
          <a:ext cx="5333207" cy="2133283"/>
        </a:xfrm>
        <a:prstGeom prst="leftRightRibb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FE1251-A1EE-45E8-8362-C8E87054F7CB}">
      <dsp:nvSpPr>
        <dsp:cNvPr id="0" name=""/>
        <dsp:cNvSpPr/>
      </dsp:nvSpPr>
      <dsp:spPr>
        <a:xfrm rot="21306904">
          <a:off x="652552" y="373324"/>
          <a:ext cx="1759958" cy="10453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1572" rIns="0" bIns="140970" numCol="1" spcCol="1270" anchor="ctr" anchorCtr="0">
          <a:prstTxWarp prst="textWave1">
            <a:avLst/>
          </a:prstTxWarp>
          <a:noAutofit/>
        </a:bodyPr>
        <a:lstStyle/>
        <a:p>
          <a:pPr marL="0" lvl="0" indent="0" algn="ctr" defTabSz="1644650">
            <a:lnSpc>
              <a:spcPct val="90000"/>
            </a:lnSpc>
            <a:spcBef>
              <a:spcPct val="0"/>
            </a:spcBef>
            <a:spcAft>
              <a:spcPct val="35000"/>
            </a:spcAft>
            <a:buNone/>
          </a:pPr>
          <a:r>
            <a:rPr lang="en-US" sz="37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times</a:t>
          </a:r>
        </a:p>
      </dsp:txBody>
      <dsp:txXfrm>
        <a:off x="652552" y="373324"/>
        <a:ext cx="1759958" cy="1045308"/>
      </dsp:txXfrm>
    </dsp:sp>
    <dsp:sp modelId="{2A34BFE1-F107-4F05-B550-8B97EF107C15}">
      <dsp:nvSpPr>
        <dsp:cNvPr id="0" name=""/>
        <dsp:cNvSpPr/>
      </dsp:nvSpPr>
      <dsp:spPr>
        <a:xfrm>
          <a:off x="2679171" y="714649"/>
          <a:ext cx="2079950" cy="104530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1572" rIns="0" bIns="140970" numCol="1" spcCol="1270" anchor="ctr" anchorCtr="0">
          <a:prstTxWarp prst="textWave1">
            <a:avLst/>
          </a:prstTxWarp>
          <a:noAutofit/>
        </a:bodyPr>
        <a:lstStyle/>
        <a:p>
          <a:pPr marL="0" lvl="0" indent="0" algn="ctr" defTabSz="1644650">
            <a:lnSpc>
              <a:spcPct val="90000"/>
            </a:lnSpc>
            <a:spcBef>
              <a:spcPct val="0"/>
            </a:spcBef>
            <a:spcAft>
              <a:spcPct val="35000"/>
            </a:spcAft>
            <a:buNone/>
          </a:pPr>
          <a:r>
            <a:rPr lang="en-US" sz="37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Mostly</a:t>
          </a:r>
        </a:p>
      </dsp:txBody>
      <dsp:txXfrm>
        <a:off x="2679171" y="714649"/>
        <a:ext cx="2079950" cy="10453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B235E-E494-458B-A17F-43F81A0DC27E}">
      <dsp:nvSpPr>
        <dsp:cNvPr id="0" name=""/>
        <dsp:cNvSpPr/>
      </dsp:nvSpPr>
      <dsp:spPr>
        <a:xfrm>
          <a:off x="2020195" y="2418"/>
          <a:ext cx="2474081" cy="2474081"/>
        </a:xfrm>
        <a:prstGeom prst="rect">
          <a:avLst/>
        </a:prstGeom>
        <a:blipFill rotWithShape="1">
          <a:blip xmlns:r="http://schemas.openxmlformats.org/officeDocument/2006/relationships" r:embed="rId1"/>
          <a:srcRect/>
          <a:stretch>
            <a:fillRect l="-24000" r="-24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FC5B4-AD7E-4924-BB7A-0A166988F2C9}">
      <dsp:nvSpPr>
        <dsp:cNvPr id="0" name=""/>
        <dsp:cNvSpPr/>
      </dsp:nvSpPr>
      <dsp:spPr>
        <a:xfrm>
          <a:off x="2020195" y="2418"/>
          <a:ext cx="247" cy="4948163"/>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5DB496-D145-45BE-891C-B27EB7CA48AB}">
      <dsp:nvSpPr>
        <dsp:cNvPr id="0" name=""/>
        <dsp:cNvSpPr/>
      </dsp:nvSpPr>
      <dsp:spPr>
        <a:xfrm>
          <a:off x="2057393" y="2438399"/>
          <a:ext cx="3996705" cy="2474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Romans 7:2-3 For the married woman is bound by law to her husband while he is living; but </a:t>
          </a:r>
          <a:r>
            <a:rPr lang="en-US" sz="2800" b="1" u="sng" kern="1200" dirty="0"/>
            <a:t>if her husband dies, she is released </a:t>
          </a:r>
        </a:p>
      </dsp:txBody>
      <dsp:txXfrm>
        <a:off x="2057393" y="2438399"/>
        <a:ext cx="3996705" cy="2474081"/>
      </dsp:txXfrm>
    </dsp:sp>
    <dsp:sp modelId="{9C6B0793-7084-445B-A309-F6ADE37B96F3}">
      <dsp:nvSpPr>
        <dsp:cNvPr id="0" name=""/>
        <dsp:cNvSpPr/>
      </dsp:nvSpPr>
      <dsp:spPr>
        <a:xfrm>
          <a:off x="6553090" y="2418"/>
          <a:ext cx="2474081" cy="2474081"/>
        </a:xfrm>
        <a:prstGeom prst="rect">
          <a:avLst/>
        </a:prstGeom>
        <a:blipFill rotWithShape="1">
          <a:blip xmlns:r="http://schemas.openxmlformats.org/officeDocument/2006/relationships" r:embed="rId2"/>
          <a:srcRect/>
          <a:stretch>
            <a:fillRect t="-12000" b="-12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7403BB-C4C1-4081-BCDE-29E699A89882}">
      <dsp:nvSpPr>
        <dsp:cNvPr id="0" name=""/>
        <dsp:cNvSpPr/>
      </dsp:nvSpPr>
      <dsp:spPr>
        <a:xfrm>
          <a:off x="6553090" y="2418"/>
          <a:ext cx="247" cy="4948163"/>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146D01-5D3D-4D44-86C3-5C932FC2CD1D}">
      <dsp:nvSpPr>
        <dsp:cNvPr id="0" name=""/>
        <dsp:cNvSpPr/>
      </dsp:nvSpPr>
      <dsp:spPr>
        <a:xfrm>
          <a:off x="6515629" y="2438399"/>
          <a:ext cx="5066770" cy="2474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So then, if while her husband is living she is joined to another man, she shall be called an adulteress; but </a:t>
          </a:r>
          <a:r>
            <a:rPr lang="en-US" sz="2600" b="0" u="none" kern="1200" dirty="0"/>
            <a:t>if her husband dies, she is free </a:t>
          </a:r>
          <a:r>
            <a:rPr lang="en-US" sz="2600" kern="1200" dirty="0"/>
            <a:t>from the law, so that she is not an adulteress though she is </a:t>
          </a:r>
          <a:r>
            <a:rPr lang="en-US" sz="2600" b="1" u="sng" kern="1200" dirty="0"/>
            <a:t>joined to another man</a:t>
          </a:r>
          <a:r>
            <a:rPr lang="en-US" sz="2600" kern="1200" dirty="0"/>
            <a:t>. </a:t>
          </a:r>
        </a:p>
      </dsp:txBody>
      <dsp:txXfrm>
        <a:off x="6515629" y="2438399"/>
        <a:ext cx="5066770" cy="2474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B235E-E494-458B-A17F-43F81A0DC27E}">
      <dsp:nvSpPr>
        <dsp:cNvPr id="0" name=""/>
        <dsp:cNvSpPr/>
      </dsp:nvSpPr>
      <dsp:spPr>
        <a:xfrm>
          <a:off x="2016509" y="0"/>
          <a:ext cx="2476500" cy="2476500"/>
        </a:xfrm>
        <a:prstGeom prst="rect">
          <a:avLst/>
        </a:prstGeom>
        <a:blipFill rotWithShape="1">
          <a:blip xmlns:r="http://schemas.openxmlformats.org/officeDocument/2006/relationships" r:embed="rId1"/>
          <a:srcRect/>
          <a:stretch>
            <a:fillRect l="-24000" r="-24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FC5B4-AD7E-4924-BB7A-0A166988F2C9}">
      <dsp:nvSpPr>
        <dsp:cNvPr id="0" name=""/>
        <dsp:cNvSpPr/>
      </dsp:nvSpPr>
      <dsp:spPr>
        <a:xfrm>
          <a:off x="2016509" y="0"/>
          <a:ext cx="247" cy="495300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5DB496-D145-45BE-891C-B27EB7CA48AB}">
      <dsp:nvSpPr>
        <dsp:cNvPr id="0" name=""/>
        <dsp:cNvSpPr/>
      </dsp:nvSpPr>
      <dsp:spPr>
        <a:xfrm>
          <a:off x="2053743" y="2438361"/>
          <a:ext cx="4000612" cy="247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endParaRPr lang="en-US" sz="2800" kern="1200" dirty="0"/>
        </a:p>
      </dsp:txBody>
      <dsp:txXfrm>
        <a:off x="2053743" y="2438361"/>
        <a:ext cx="4000612" cy="2476500"/>
      </dsp:txXfrm>
    </dsp:sp>
    <dsp:sp modelId="{9C6B0793-7084-445B-A309-F6ADE37B96F3}">
      <dsp:nvSpPr>
        <dsp:cNvPr id="0" name=""/>
        <dsp:cNvSpPr/>
      </dsp:nvSpPr>
      <dsp:spPr>
        <a:xfrm>
          <a:off x="6553835" y="0"/>
          <a:ext cx="2476500" cy="2476500"/>
        </a:xfrm>
        <a:prstGeom prst="rect">
          <a:avLst/>
        </a:prstGeom>
        <a:blipFill rotWithShape="1">
          <a:blip xmlns:r="http://schemas.openxmlformats.org/officeDocument/2006/relationships" r:embed="rId2"/>
          <a:srcRect/>
          <a:stretch>
            <a:fillRect t="-12000" b="-12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7403BB-C4C1-4081-BCDE-29E699A89882}">
      <dsp:nvSpPr>
        <dsp:cNvPr id="0" name=""/>
        <dsp:cNvSpPr/>
      </dsp:nvSpPr>
      <dsp:spPr>
        <a:xfrm>
          <a:off x="6553835" y="0"/>
          <a:ext cx="247" cy="495300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146D01-5D3D-4D44-86C3-5C932FC2CD1D}">
      <dsp:nvSpPr>
        <dsp:cNvPr id="0" name=""/>
        <dsp:cNvSpPr/>
      </dsp:nvSpPr>
      <dsp:spPr>
        <a:xfrm>
          <a:off x="6510676" y="2438361"/>
          <a:ext cx="5071723" cy="247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endParaRPr lang="en-US" sz="2600" kern="1200" dirty="0"/>
        </a:p>
      </dsp:txBody>
      <dsp:txXfrm>
        <a:off x="6510676" y="2438361"/>
        <a:ext cx="5071723" cy="2476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84C1B8-A755-45A0-80AD-5D68B582BBBD}">
      <dsp:nvSpPr>
        <dsp:cNvPr id="0" name=""/>
        <dsp:cNvSpPr/>
      </dsp:nvSpPr>
      <dsp:spPr>
        <a:xfrm>
          <a:off x="0" y="169051"/>
          <a:ext cx="8125883" cy="3250353"/>
        </a:xfrm>
        <a:prstGeom prst="leftRightRibb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06915F-4AF8-4C3B-B215-F1EF59C8FF1F}">
      <dsp:nvSpPr>
        <dsp:cNvPr id="0" name=""/>
        <dsp:cNvSpPr/>
      </dsp:nvSpPr>
      <dsp:spPr>
        <a:xfrm>
          <a:off x="975105" y="737863"/>
          <a:ext cx="2681541" cy="15926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0020" rIns="0" bIns="171450" numCol="1" spcCol="1270" anchor="ctr" anchorCtr="0">
          <a:noAutofit/>
        </a:bodyPr>
        <a:lstStyle/>
        <a:p>
          <a:pPr marL="0" lvl="0" indent="0" algn="ctr" defTabSz="2000250">
            <a:lnSpc>
              <a:spcPct val="90000"/>
            </a:lnSpc>
            <a:spcBef>
              <a:spcPct val="0"/>
            </a:spcBef>
            <a:spcAft>
              <a:spcPct val="35000"/>
            </a:spcAft>
            <a:buNone/>
          </a:pPr>
          <a:r>
            <a:rPr lang="en-US" sz="45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Old Self</a:t>
          </a:r>
          <a:br>
            <a:rPr lang="en-US" sz="45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br>
          <a:r>
            <a:rPr lang="en-US" sz="4500" b="1" i="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“The Law”</a:t>
          </a:r>
        </a:p>
      </dsp:txBody>
      <dsp:txXfrm>
        <a:off x="975105" y="737863"/>
        <a:ext cx="2681541" cy="1592673"/>
      </dsp:txXfrm>
    </dsp:sp>
    <dsp:sp modelId="{6DE5CDC2-A9F3-4ABD-9B16-A804631231E1}">
      <dsp:nvSpPr>
        <dsp:cNvPr id="0" name=""/>
        <dsp:cNvSpPr/>
      </dsp:nvSpPr>
      <dsp:spPr>
        <a:xfrm>
          <a:off x="4062941" y="1257919"/>
          <a:ext cx="3169094" cy="15926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0020" rIns="0" bIns="171450" numCol="1" spcCol="1270" anchor="ctr" anchorCtr="0">
          <a:noAutofit/>
        </a:bodyPr>
        <a:lstStyle/>
        <a:p>
          <a:pPr marL="0" lvl="0" indent="0" algn="ctr" defTabSz="2000250">
            <a:lnSpc>
              <a:spcPct val="90000"/>
            </a:lnSpc>
            <a:spcBef>
              <a:spcPct val="0"/>
            </a:spcBef>
            <a:spcAft>
              <a:spcPct val="35000"/>
            </a:spcAft>
            <a:buNone/>
          </a:pPr>
          <a:r>
            <a:rPr lang="en-US" sz="45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New Life</a:t>
          </a:r>
          <a:br>
            <a:rPr lang="en-US" sz="45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br>
          <a:r>
            <a:rPr lang="en-US" sz="4500" b="1" i="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“Grace”</a:t>
          </a:r>
        </a:p>
      </dsp:txBody>
      <dsp:txXfrm>
        <a:off x="4062941" y="1257919"/>
        <a:ext cx="3169094" cy="15926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E9315-4460-40B0-95E7-FCE2546EBCA9}">
      <dsp:nvSpPr>
        <dsp:cNvPr id="0" name=""/>
        <dsp:cNvSpPr/>
      </dsp:nvSpPr>
      <dsp:spPr>
        <a:xfrm>
          <a:off x="0" y="169051"/>
          <a:ext cx="8125883" cy="3250353"/>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2A30E1-8EB0-4BE0-9B7F-B730648B663B}">
      <dsp:nvSpPr>
        <dsp:cNvPr id="0" name=""/>
        <dsp:cNvSpPr/>
      </dsp:nvSpPr>
      <dsp:spPr>
        <a:xfrm>
          <a:off x="975105" y="737863"/>
          <a:ext cx="2681541" cy="15926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99136" rIns="0" bIns="213360" numCol="1" spcCol="1270" anchor="ctr" anchorCtr="0">
          <a:noAutofit/>
        </a:bodyPr>
        <a:lstStyle/>
        <a:p>
          <a:pPr marL="0" lvl="0" indent="0" algn="ctr" defTabSz="2489200">
            <a:lnSpc>
              <a:spcPct val="90000"/>
            </a:lnSpc>
            <a:spcBef>
              <a:spcPct val="0"/>
            </a:spcBef>
            <a:spcAft>
              <a:spcPct val="35000"/>
            </a:spcAft>
            <a:buNone/>
          </a:pPr>
          <a:r>
            <a:rPr lang="en-US" sz="56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Rules</a:t>
          </a:r>
        </a:p>
      </dsp:txBody>
      <dsp:txXfrm>
        <a:off x="975105" y="737863"/>
        <a:ext cx="2681541" cy="1592673"/>
      </dsp:txXfrm>
    </dsp:sp>
    <dsp:sp modelId="{11AAEFE0-DD8A-4673-B854-02E0A923FBD0}">
      <dsp:nvSpPr>
        <dsp:cNvPr id="0" name=""/>
        <dsp:cNvSpPr/>
      </dsp:nvSpPr>
      <dsp:spPr>
        <a:xfrm>
          <a:off x="4062941" y="1257919"/>
          <a:ext cx="3169094" cy="159267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99136" rIns="0" bIns="213360" numCol="1" spcCol="1270" anchor="ctr" anchorCtr="0">
          <a:noAutofit/>
        </a:bodyPr>
        <a:lstStyle/>
        <a:p>
          <a:pPr marL="0" lvl="0" indent="0" algn="ctr" defTabSz="2489200">
            <a:lnSpc>
              <a:spcPct val="90000"/>
            </a:lnSpc>
            <a:spcBef>
              <a:spcPct val="0"/>
            </a:spcBef>
            <a:spcAft>
              <a:spcPct val="35000"/>
            </a:spcAft>
            <a:buNone/>
          </a:pPr>
          <a:r>
            <a:rPr lang="en-US" sz="56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Relational</a:t>
          </a:r>
        </a:p>
      </dsp:txBody>
      <dsp:txXfrm>
        <a:off x="4062941" y="1257919"/>
        <a:ext cx="3169094" cy="15926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B235E-E494-458B-A17F-43F81A0DC27E}">
      <dsp:nvSpPr>
        <dsp:cNvPr id="0" name=""/>
        <dsp:cNvSpPr/>
      </dsp:nvSpPr>
      <dsp:spPr>
        <a:xfrm>
          <a:off x="2016509" y="0"/>
          <a:ext cx="2476500" cy="2476500"/>
        </a:xfrm>
        <a:prstGeom prst="rect">
          <a:avLst/>
        </a:prstGeom>
        <a:blipFill rotWithShape="1">
          <a:blip xmlns:r="http://schemas.openxmlformats.org/officeDocument/2006/relationships" r:embed="rId1"/>
          <a:srcRect/>
          <a:stretch>
            <a:fillRect l="-24000" r="-24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FC5B4-AD7E-4924-BB7A-0A166988F2C9}">
      <dsp:nvSpPr>
        <dsp:cNvPr id="0" name=""/>
        <dsp:cNvSpPr/>
      </dsp:nvSpPr>
      <dsp:spPr>
        <a:xfrm>
          <a:off x="2016509" y="0"/>
          <a:ext cx="247" cy="495300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5DB496-D145-45BE-891C-B27EB7CA48AB}">
      <dsp:nvSpPr>
        <dsp:cNvPr id="0" name=""/>
        <dsp:cNvSpPr/>
      </dsp:nvSpPr>
      <dsp:spPr>
        <a:xfrm>
          <a:off x="2053743" y="2438361"/>
          <a:ext cx="4000612" cy="247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endParaRPr lang="en-US" sz="2800" kern="1200" dirty="0"/>
        </a:p>
      </dsp:txBody>
      <dsp:txXfrm>
        <a:off x="2053743" y="2438361"/>
        <a:ext cx="4000612" cy="2476500"/>
      </dsp:txXfrm>
    </dsp:sp>
    <dsp:sp modelId="{9C6B0793-7084-445B-A309-F6ADE37B96F3}">
      <dsp:nvSpPr>
        <dsp:cNvPr id="0" name=""/>
        <dsp:cNvSpPr/>
      </dsp:nvSpPr>
      <dsp:spPr>
        <a:xfrm>
          <a:off x="6553835" y="0"/>
          <a:ext cx="2476500" cy="2476500"/>
        </a:xfrm>
        <a:prstGeom prst="rect">
          <a:avLst/>
        </a:prstGeom>
        <a:blipFill rotWithShape="1">
          <a:blip xmlns:r="http://schemas.openxmlformats.org/officeDocument/2006/relationships" r:embed="rId2"/>
          <a:srcRect/>
          <a:stretch>
            <a:fillRect t="-12000" b="-12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7403BB-C4C1-4081-BCDE-29E699A89882}">
      <dsp:nvSpPr>
        <dsp:cNvPr id="0" name=""/>
        <dsp:cNvSpPr/>
      </dsp:nvSpPr>
      <dsp:spPr>
        <a:xfrm>
          <a:off x="6553835" y="0"/>
          <a:ext cx="247" cy="495300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146D01-5D3D-4D44-86C3-5C932FC2CD1D}">
      <dsp:nvSpPr>
        <dsp:cNvPr id="0" name=""/>
        <dsp:cNvSpPr/>
      </dsp:nvSpPr>
      <dsp:spPr>
        <a:xfrm>
          <a:off x="6510676" y="2438361"/>
          <a:ext cx="5071723" cy="247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endParaRPr lang="en-US" sz="2600" kern="1200" dirty="0"/>
        </a:p>
      </dsp:txBody>
      <dsp:txXfrm>
        <a:off x="6510676" y="2438361"/>
        <a:ext cx="5071723" cy="24765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E9315-4460-40B0-95E7-FCE2546EBCA9}">
      <dsp:nvSpPr>
        <dsp:cNvPr id="0" name=""/>
        <dsp:cNvSpPr/>
      </dsp:nvSpPr>
      <dsp:spPr>
        <a:xfrm>
          <a:off x="1635709" y="0"/>
          <a:ext cx="4854465" cy="194178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2A30E1-8EB0-4BE0-9B7F-B730648B663B}">
      <dsp:nvSpPr>
        <dsp:cNvPr id="0" name=""/>
        <dsp:cNvSpPr/>
      </dsp:nvSpPr>
      <dsp:spPr>
        <a:xfrm>
          <a:off x="2218244" y="339812"/>
          <a:ext cx="1601973" cy="9514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7348" rIns="0" bIns="125730" numCol="1" spcCol="1270" anchor="ctr" anchorCtr="0">
          <a:noAutofit/>
        </a:bodyPr>
        <a:lstStyle/>
        <a:p>
          <a:pPr marL="0" lvl="0" indent="0" algn="ctr" defTabSz="1466850">
            <a:lnSpc>
              <a:spcPct val="90000"/>
            </a:lnSpc>
            <a:spcBef>
              <a:spcPct val="0"/>
            </a:spcBef>
            <a:spcAft>
              <a:spcPct val="35000"/>
            </a:spcAft>
            <a:buNone/>
          </a:pPr>
          <a:r>
            <a:rPr lang="en-US" sz="33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Rules</a:t>
          </a:r>
        </a:p>
      </dsp:txBody>
      <dsp:txXfrm>
        <a:off x="2218244" y="339812"/>
        <a:ext cx="1601973" cy="951475"/>
      </dsp:txXfrm>
    </dsp:sp>
    <dsp:sp modelId="{11AAEFE0-DD8A-4673-B854-02E0A923FBD0}">
      <dsp:nvSpPr>
        <dsp:cNvPr id="0" name=""/>
        <dsp:cNvSpPr/>
      </dsp:nvSpPr>
      <dsp:spPr>
        <a:xfrm>
          <a:off x="4062941" y="650498"/>
          <a:ext cx="1893241" cy="9514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7348" rIns="0" bIns="125730" numCol="1" spcCol="1270" anchor="ctr" anchorCtr="0">
          <a:noAutofit/>
        </a:bodyPr>
        <a:lstStyle/>
        <a:p>
          <a:pPr marL="0" lvl="0" indent="0" algn="ctr" defTabSz="1466850">
            <a:lnSpc>
              <a:spcPct val="90000"/>
            </a:lnSpc>
            <a:spcBef>
              <a:spcPct val="0"/>
            </a:spcBef>
            <a:spcAft>
              <a:spcPct val="35000"/>
            </a:spcAft>
            <a:buNone/>
          </a:pPr>
          <a:r>
            <a:rPr lang="en-US" sz="33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Relational</a:t>
          </a:r>
        </a:p>
      </dsp:txBody>
      <dsp:txXfrm>
        <a:off x="4062941" y="650498"/>
        <a:ext cx="1893241" cy="9514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CC74F-2B1D-44CC-8BF1-1E19A97D114D}">
      <dsp:nvSpPr>
        <dsp:cNvPr id="0" name=""/>
        <dsp:cNvSpPr/>
      </dsp:nvSpPr>
      <dsp:spPr>
        <a:xfrm>
          <a:off x="1934" y="345941"/>
          <a:ext cx="5177730" cy="129443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defTabSz="2889250">
            <a:lnSpc>
              <a:spcPct val="90000"/>
            </a:lnSpc>
            <a:spcBef>
              <a:spcPct val="0"/>
            </a:spcBef>
            <a:spcAft>
              <a:spcPct val="35000"/>
            </a:spcAft>
            <a:buNone/>
          </a:pPr>
          <a:r>
            <a:rPr lang="en-US" sz="6500" b="1" kern="1200" cap="none" spc="0" dirty="0">
              <a:ln/>
              <a:solidFill>
                <a:schemeClr val="accent3"/>
              </a:solidFill>
              <a:effectLst/>
            </a:rPr>
            <a:t>God’s Law</a:t>
          </a:r>
        </a:p>
      </dsp:txBody>
      <dsp:txXfrm>
        <a:off x="39847" y="383854"/>
        <a:ext cx="5101904" cy="1218606"/>
      </dsp:txXfrm>
    </dsp:sp>
    <dsp:sp modelId="{443C911D-0DB3-410A-9D42-975AF95339CA}">
      <dsp:nvSpPr>
        <dsp:cNvPr id="0" name=""/>
        <dsp:cNvSpPr/>
      </dsp:nvSpPr>
      <dsp:spPr>
        <a:xfrm rot="5400000">
          <a:off x="2477537" y="1753637"/>
          <a:ext cx="226525" cy="226525"/>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AC489C-281C-446F-A02B-88727941976E}">
      <dsp:nvSpPr>
        <dsp:cNvPr id="0" name=""/>
        <dsp:cNvSpPr/>
      </dsp:nvSpPr>
      <dsp:spPr>
        <a:xfrm>
          <a:off x="1934" y="2093425"/>
          <a:ext cx="5177730" cy="1294432"/>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420" tIns="58420" rIns="58420" bIns="5842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defTabSz="2044700">
            <a:lnSpc>
              <a:spcPct val="90000"/>
            </a:lnSpc>
            <a:spcBef>
              <a:spcPct val="0"/>
            </a:spcBef>
            <a:spcAft>
              <a:spcPct val="35000"/>
            </a:spcAft>
            <a:buNone/>
          </a:pPr>
          <a:r>
            <a:rPr lang="en-US" sz="4600" b="1" kern="1200" cap="none" spc="0" dirty="0">
              <a:ln/>
              <a:solidFill>
                <a:schemeClr val="accent3"/>
              </a:solidFill>
              <a:effectLst/>
            </a:rPr>
            <a:t>Exposes the BEAST</a:t>
          </a:r>
        </a:p>
      </dsp:txBody>
      <dsp:txXfrm>
        <a:off x="39847" y="2131338"/>
        <a:ext cx="5101904" cy="121860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6.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7.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10/27/2018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10/27/2018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you go back to the RULES approach, you arouse REBELLIOUS PASSIONS…</a:t>
            </a:r>
          </a:p>
          <a:p>
            <a:endParaRPr lang="en-US" dirty="0"/>
          </a:p>
          <a:p>
            <a:r>
              <a:rPr lang="en-US" dirty="0"/>
              <a:t>Whenever you DRAW CLOSE to JC, you NATURALLY serve “newness of spirit”</a:t>
            </a:r>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4277093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AGREE…GOOD=  So I have to </a:t>
            </a:r>
            <a:r>
              <a:rPr lang="en-US" b="1" i="1" dirty="0"/>
              <a:t>pretend </a:t>
            </a:r>
            <a:r>
              <a:rPr lang="en-US" dirty="0"/>
              <a:t>“it’s all good”</a:t>
            </a:r>
          </a:p>
        </p:txBody>
      </p:sp>
      <p:sp>
        <p:nvSpPr>
          <p:cNvPr id="4" name="Slide Number Placeholder 3"/>
          <p:cNvSpPr>
            <a:spLocks noGrp="1"/>
          </p:cNvSpPr>
          <p:nvPr>
            <p:ph type="sldNum" sz="quarter" idx="5"/>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460108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AGREE…GOOD=  So I have to </a:t>
            </a:r>
            <a:r>
              <a:rPr lang="en-US" b="1" i="1" dirty="0"/>
              <a:t>pretend </a:t>
            </a:r>
            <a:r>
              <a:rPr lang="en-US" dirty="0"/>
              <a:t>“it’s all good”</a:t>
            </a:r>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2501289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AGREE…GOOD=  So I have to </a:t>
            </a:r>
            <a:r>
              <a:rPr lang="en-US" b="1" i="1" dirty="0"/>
              <a:t>pretend </a:t>
            </a:r>
            <a:r>
              <a:rPr lang="en-US" dirty="0"/>
              <a:t>“it’s all good”</a:t>
            </a:r>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393392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616490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DROP </a:t>
            </a:r>
            <a:r>
              <a:rPr lang="en-US" dirty="0"/>
              <a:t>THE </a:t>
            </a:r>
            <a:r>
              <a:rPr lang="en-US" b="1" dirty="0"/>
              <a:t>HYPOCRISY=LEGALIST </a:t>
            </a:r>
            <a:r>
              <a:rPr lang="en-US" b="1" i="1" dirty="0"/>
              <a:t>“I’m </a:t>
            </a:r>
            <a:r>
              <a:rPr lang="en-US" b="1" i="1" dirty="0" err="1"/>
              <a:t>sooo</a:t>
            </a:r>
            <a:r>
              <a:rPr lang="en-US" b="1" i="1" dirty="0"/>
              <a:t> </a:t>
            </a:r>
            <a:r>
              <a:rPr lang="en-US" b="1" i="1" dirty="0" err="1"/>
              <a:t>Gud</a:t>
            </a:r>
            <a:r>
              <a:rPr lang="en-US" b="1" i="1" dirty="0"/>
              <a:t>”</a:t>
            </a:r>
          </a:p>
          <a:p>
            <a:endParaRPr lang="en-US" dirty="0"/>
          </a:p>
          <a:p>
            <a:r>
              <a:rPr lang="en-US" dirty="0"/>
              <a:t>**</a:t>
            </a:r>
            <a:r>
              <a:rPr lang="en-US" u="sng" dirty="0"/>
              <a:t>Ro.7</a:t>
            </a:r>
            <a:r>
              <a:rPr lang="en-US" dirty="0"/>
              <a:t> </a:t>
            </a:r>
            <a:r>
              <a:rPr lang="en-US" b="1" dirty="0"/>
              <a:t>Rebellion</a:t>
            </a:r>
            <a:r>
              <a:rPr lang="en-US" dirty="0"/>
              <a:t> = </a:t>
            </a:r>
            <a:r>
              <a:rPr lang="en-US" b="1" dirty="0"/>
              <a:t>SELF-DECEPTIVE = LEGALIST</a:t>
            </a:r>
          </a:p>
          <a:p>
            <a:pPr marL="171450" indent="-171450">
              <a:buFont typeface="Arial" panose="020B0604020202020204" pitchFamily="34" charset="0"/>
              <a:buChar char="•"/>
            </a:pPr>
            <a:r>
              <a:rPr lang="en-US" dirty="0"/>
              <a:t>IL: </a:t>
            </a:r>
            <a:r>
              <a:rPr lang="en-US" i="1" dirty="0"/>
              <a:t>Little Engine that COULD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ym typeface="Wingdings" panose="05000000000000000000" pitchFamily="2" charset="2"/>
              </a:rPr>
              <a:t>** Is. 64  “filthy” b/c PRIDE-DRIVEN</a:t>
            </a:r>
            <a:endParaRPr lang="en-US" i="1" dirty="0"/>
          </a:p>
          <a:p>
            <a:pPr marL="0" indent="0">
              <a:buFont typeface="Arial" panose="020B0604020202020204" pitchFamily="34" charset="0"/>
              <a:buNone/>
            </a:pPr>
            <a:endParaRPr lang="en-US" dirty="0"/>
          </a:p>
          <a:p>
            <a:pPr marL="0" indent="0">
              <a:buFont typeface="Arial" panose="020B0604020202020204" pitchFamily="34" charset="0"/>
              <a:buNone/>
            </a:pPr>
            <a:r>
              <a:rPr lang="en-US" i="1" dirty="0"/>
              <a:t>“Yes We Can” </a:t>
            </a:r>
            <a:r>
              <a:rPr lang="en-US" dirty="0">
                <a:sym typeface="Wingdings" panose="05000000000000000000" pitchFamily="2" charset="2"/>
              </a:rPr>
              <a:t> Only </a:t>
            </a:r>
            <a:r>
              <a:rPr lang="en-US" b="1" dirty="0">
                <a:sym typeface="Wingdings" panose="05000000000000000000" pitchFamily="2" charset="2"/>
              </a:rPr>
              <a:t>on the OUTSIDE</a:t>
            </a:r>
          </a:p>
        </p:txBody>
      </p:sp>
      <p:sp>
        <p:nvSpPr>
          <p:cNvPr id="4" name="Slide Number Placeholder 3"/>
          <p:cNvSpPr>
            <a:spLocks noGrp="1"/>
          </p:cNvSpPr>
          <p:nvPr>
            <p:ph type="sldNum" sz="quarter" idx="5"/>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2648370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ym typeface="Wingdings" panose="05000000000000000000" pitchFamily="2" charset="2"/>
              </a:rPr>
              <a:t>=STOP </a:t>
            </a:r>
            <a:r>
              <a:rPr lang="en-US" b="0" dirty="0">
                <a:sym typeface="Wingdings" panose="05000000000000000000" pitchFamily="2" charset="2"/>
              </a:rPr>
              <a:t>Looking @ </a:t>
            </a:r>
            <a:r>
              <a:rPr lang="en-US" b="1" dirty="0">
                <a:sym typeface="Wingdings" panose="05000000000000000000" pitchFamily="2" charset="2"/>
              </a:rPr>
              <a:t>“The Law” = EXTERNAL </a:t>
            </a:r>
            <a:r>
              <a:rPr lang="en-US" b="0" dirty="0">
                <a:sym typeface="Wingdings" panose="05000000000000000000" pitchFamily="2" charset="2"/>
              </a:rPr>
              <a:t>“GOOD”</a:t>
            </a:r>
          </a:p>
          <a:p>
            <a:endParaRPr lang="en-US" b="0" dirty="0">
              <a:sym typeface="Wingdings" panose="05000000000000000000" pitchFamily="2" charset="2"/>
            </a:endParaRPr>
          </a:p>
          <a:p>
            <a:r>
              <a:rPr lang="en-US" b="1" dirty="0">
                <a:sym typeface="Wingdings" panose="05000000000000000000" pitchFamily="2" charset="2"/>
              </a:rPr>
              <a:t>** BRING in the LAW </a:t>
            </a:r>
            <a:r>
              <a:rPr lang="en-US" b="0" dirty="0">
                <a:sym typeface="Wingdings" panose="05000000000000000000" pitchFamily="2" charset="2"/>
              </a:rPr>
              <a:t>= </a:t>
            </a:r>
            <a:r>
              <a:rPr lang="en-US" b="1" dirty="0">
                <a:sym typeface="Wingdings" panose="05000000000000000000" pitchFamily="2" charset="2"/>
              </a:rPr>
              <a:t>**  CONTROL FREAK </a:t>
            </a:r>
            <a:r>
              <a:rPr lang="en-US" b="0" dirty="0">
                <a:sym typeface="Wingdings" panose="05000000000000000000" pitchFamily="2" charset="2"/>
              </a:rPr>
              <a:t>ME</a:t>
            </a:r>
          </a:p>
        </p:txBody>
      </p:sp>
      <p:sp>
        <p:nvSpPr>
          <p:cNvPr id="4" name="Slide Number Placeholder 3"/>
          <p:cNvSpPr>
            <a:spLocks noGrp="1"/>
          </p:cNvSpPr>
          <p:nvPr>
            <p:ph type="sldNum" sz="quarter" idx="5"/>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2502253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sym typeface="Wingdings" panose="05000000000000000000" pitchFamily="2" charset="2"/>
              </a:rPr>
              <a:t>#3= “HELP ME!!” = GRACE  ?? Answer ??</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 7:25 JC = Helps Me  ** New Life</a:t>
            </a:r>
          </a:p>
        </p:txBody>
      </p:sp>
      <p:sp>
        <p:nvSpPr>
          <p:cNvPr id="4" name="Slide Number Placeholder 3"/>
          <p:cNvSpPr>
            <a:spLocks noGrp="1"/>
          </p:cNvSpPr>
          <p:nvPr>
            <p:ph type="sldNum" sz="quarter" idx="5"/>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1994695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“Helpless” = STEP #1</a:t>
            </a:r>
            <a:r>
              <a:rPr lang="en-US" dirty="0"/>
              <a:t> </a:t>
            </a:r>
            <a:r>
              <a:rPr lang="en-US" dirty="0">
                <a:sym typeface="Wingdings" panose="05000000000000000000" pitchFamily="2" charset="2"/>
              </a:rPr>
              <a:t> IL: </a:t>
            </a:r>
            <a:r>
              <a:rPr lang="en-US" b="1" dirty="0">
                <a:sym typeface="Wingdings" panose="05000000000000000000" pitchFamily="2" charset="2"/>
              </a:rPr>
              <a:t>AA</a:t>
            </a:r>
            <a:r>
              <a:rPr lang="en-US" dirty="0">
                <a:sym typeface="Wingdings" panose="05000000000000000000" pitchFamily="2" charset="2"/>
              </a:rPr>
              <a:t>  </a:t>
            </a:r>
          </a:p>
          <a:p>
            <a:pPr marL="171450" indent="-171450">
              <a:buFont typeface="Arial" panose="020B0604020202020204" pitchFamily="34" charset="0"/>
              <a:buChar char="•"/>
            </a:pPr>
            <a:r>
              <a:rPr lang="en-US" dirty="0">
                <a:sym typeface="Wingdings" panose="05000000000000000000" pitchFamily="2" charset="2"/>
              </a:rPr>
              <a:t>AP: </a:t>
            </a:r>
            <a:r>
              <a:rPr lang="en-US" b="1" dirty="0">
                <a:sym typeface="Wingdings" panose="05000000000000000000" pitchFamily="2" charset="2"/>
              </a:rPr>
              <a:t>TUFF GUY?? </a:t>
            </a:r>
            <a:r>
              <a:rPr lang="en-US" dirty="0">
                <a:sym typeface="Wingdings" panose="05000000000000000000" pitchFamily="2" charset="2"/>
              </a:rPr>
              <a:t>= U DIE!!</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“HELP ME” = Hardest 2 Do  AP: </a:t>
            </a:r>
            <a:r>
              <a:rPr lang="en-US" b="1" dirty="0">
                <a:sym typeface="Wingdings" panose="05000000000000000000" pitchFamily="2" charset="2"/>
              </a:rPr>
              <a:t>BOC</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“Hello JC” = Law of JC / LIBERTY / “Abide…” = MUCH FRUIT</a:t>
            </a:r>
          </a:p>
          <a:p>
            <a:pPr marL="0" indent="0">
              <a:buFont typeface="Arial" panose="020B0604020202020204" pitchFamily="34" charset="0"/>
              <a:buNone/>
            </a:pPr>
            <a:r>
              <a:rPr lang="en-US" b="1" dirty="0">
                <a:sym typeface="Wingdings" panose="05000000000000000000" pitchFamily="2" charset="2"/>
              </a:rPr>
              <a:t>= Complex </a:t>
            </a:r>
            <a:r>
              <a:rPr lang="en-US" b="1" dirty="0" err="1">
                <a:sym typeface="Wingdings" panose="05000000000000000000" pitchFamily="2" charset="2"/>
              </a:rPr>
              <a:t>Relat</a:t>
            </a:r>
            <a:r>
              <a:rPr lang="en-US" b="1" dirty="0">
                <a:sym typeface="Wingdings" panose="05000000000000000000" pitchFamily="2" charset="2"/>
              </a:rPr>
              <a:t>  G= Let U DIE … = **</a:t>
            </a:r>
            <a:r>
              <a:rPr lang="en-US" b="1" dirty="0" err="1">
                <a:sym typeface="Wingdings" panose="05000000000000000000" pitchFamily="2" charset="2"/>
              </a:rPr>
              <a:t>Ja,es</a:t>
            </a:r>
            <a:r>
              <a:rPr lang="en-US" b="1">
                <a:sym typeface="Wingdings" panose="05000000000000000000" pitchFamily="2" charset="2"/>
              </a:rPr>
              <a:t> 1:5</a:t>
            </a: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“Hello JC” = “PRESENT URSELF”  ~Insurance Prayers</a:t>
            </a:r>
          </a:p>
          <a:p>
            <a:pPr marL="171450" indent="-171450">
              <a:buFont typeface="Arial" panose="020B0604020202020204" pitchFamily="34" charset="0"/>
              <a:buChar char="•"/>
            </a:pPr>
            <a:r>
              <a:rPr lang="en-US" b="1" dirty="0">
                <a:sym typeface="Wingdings" panose="05000000000000000000" pitchFamily="2" charset="2"/>
              </a:rPr>
              <a:t>**= James 1:5ff = LEGALIST</a:t>
            </a:r>
          </a:p>
          <a:p>
            <a:pPr marL="0" indent="0">
              <a:buFont typeface="Arial" panose="020B0604020202020204" pitchFamily="34" charset="0"/>
              <a:buNone/>
            </a:pPr>
            <a:r>
              <a:rPr lang="en-US" b="1" dirty="0">
                <a:sym typeface="Wingdings" panose="05000000000000000000" pitchFamily="2" charset="2"/>
              </a:rPr>
              <a:t>GOSP: “I’m ready to quit playing legal games…”</a:t>
            </a:r>
            <a:endParaRPr lang="en-US" b="1" dirty="0"/>
          </a:p>
        </p:txBody>
      </p:sp>
      <p:sp>
        <p:nvSpPr>
          <p:cNvPr id="4" name="Slide Number Placeholder 3"/>
          <p:cNvSpPr>
            <a:spLocks noGrp="1"/>
          </p:cNvSpPr>
          <p:nvPr>
            <p:ph type="sldNum" sz="quarter" idx="5"/>
          </p:nvPr>
        </p:nvSpPr>
        <p:spPr/>
        <p:txBody>
          <a:bodyPr/>
          <a:lstStyle/>
          <a:p>
            <a:fld id="{F93199CD-3E1B-4AE6-990F-76F925F5EA9F}" type="slidenum">
              <a:rPr lang="en-US" smtClean="0"/>
              <a:t>23</a:t>
            </a:fld>
            <a:endParaRPr lang="en-US"/>
          </a:p>
        </p:txBody>
      </p:sp>
    </p:spTree>
    <p:extLst>
      <p:ext uri="{BB962C8B-B14F-4D97-AF65-F5344CB8AC3E}">
        <p14:creationId xmlns:p14="http://schemas.microsoft.com/office/powerpoint/2010/main" val="3784442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is why we need the law…</a:t>
            </a:r>
          </a:p>
          <a:p>
            <a:r>
              <a:rPr lang="en-US" dirty="0"/>
              <a:t>= “Oldness of the letter”</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2161967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GOD’S LAW = DIFFERENT KIND OF LAW</a:t>
            </a:r>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2490448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77068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IN DEATH” = INTERNALLY </a:t>
            </a:r>
            <a:r>
              <a:rPr lang="en-US" dirty="0">
                <a:sym typeface="Wingdings" panose="05000000000000000000" pitchFamily="2" charset="2"/>
              </a:rPr>
              <a:t> EXTERNALLY</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3229671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IN DEATH” = INTERNALLY </a:t>
            </a:r>
            <a:r>
              <a:rPr lang="en-US" dirty="0">
                <a:sym typeface="Wingdings" panose="05000000000000000000" pitchFamily="2" charset="2"/>
              </a:rPr>
              <a:t> EXTERNALLY</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619812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IN DEATH” = INTERNALLY </a:t>
            </a:r>
            <a:r>
              <a:rPr lang="en-US" dirty="0">
                <a:sym typeface="Wingdings" panose="05000000000000000000" pitchFamily="2" charset="2"/>
              </a:rPr>
              <a:t> EXTERNALLY</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1872768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2903817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AGREE…GOOD=  So I have to </a:t>
            </a:r>
            <a:r>
              <a:rPr lang="en-US" b="1" i="1" dirty="0"/>
              <a:t>pretend </a:t>
            </a:r>
            <a:r>
              <a:rPr lang="en-US" dirty="0"/>
              <a:t>“it’s all good”</a:t>
            </a:r>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4290984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10/27/2018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10/27/2018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10/27/2018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10/27/2018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10/27/2018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10/27/2018</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10/27/2018</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10/27/2018</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10/27/2018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10/27/2018</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10/27/2018</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8.png"/><Relationship Id="rId7" Type="http://schemas.openxmlformats.org/officeDocument/2006/relationships/diagramColors" Target="../diagrams/colors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scene3d>
              <a:camera prst="orthographicFront"/>
              <a:lightRig rig="threePt" dir="t"/>
            </a:scene3d>
            <a:sp3d extrusionH="57150">
              <a:bevelT w="38100" h="38100"/>
            </a:sp3d>
          </a:bodyPr>
          <a:lstStyle/>
          <a:p>
            <a:r>
              <a:rPr lang="en-US" sz="80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Beast Within</a:t>
            </a:r>
          </a:p>
        </p:txBody>
      </p:sp>
      <p:sp>
        <p:nvSpPr>
          <p:cNvPr id="4" name="Subtitle 3"/>
          <p:cNvSpPr>
            <a:spLocks noGrp="1"/>
          </p:cNvSpPr>
          <p:nvPr>
            <p:ph type="subTitle" idx="1"/>
          </p:nvPr>
        </p:nvSpPr>
        <p:spPr/>
        <p:txBody>
          <a:bodyPr>
            <a:normAutofit/>
          </a:bodyPr>
          <a:lstStyle/>
          <a:p>
            <a:r>
              <a:rPr lang="it-IT" sz="3600" dirty="0"/>
              <a:t>Romans 7</a:t>
            </a:r>
          </a:p>
        </p:txBody>
      </p:sp>
      <p:pic>
        <p:nvPicPr>
          <p:cNvPr id="2" name="Picture 1">
            <a:extLst>
              <a:ext uri="{FF2B5EF4-FFF2-40B4-BE49-F238E27FC236}">
                <a16:creationId xmlns:a16="http://schemas.microsoft.com/office/drawing/2014/main" id="{9974B69C-7EE6-4796-891C-98E28111F5EF}"/>
              </a:ext>
            </a:extLst>
          </p:cNvPr>
          <p:cNvPicPr>
            <a:picLocks noChangeAspect="1"/>
          </p:cNvPicPr>
          <p:nvPr/>
        </p:nvPicPr>
        <p:blipFill rotWithShape="1">
          <a:blip r:embed="rId2">
            <a:duotone>
              <a:schemeClr val="accent4">
                <a:shade val="45000"/>
                <a:satMod val="135000"/>
              </a:schemeClr>
              <a:prstClr val="white"/>
            </a:duotone>
          </a:blip>
          <a:srcRect b="21111"/>
          <a:stretch/>
        </p:blipFill>
        <p:spPr>
          <a:xfrm>
            <a:off x="8609012" y="334930"/>
            <a:ext cx="3505200" cy="4147820"/>
          </a:xfrm>
          <a:prstGeom prst="ellipse">
            <a:avLst/>
          </a:prstGeom>
          <a:ln>
            <a:noFill/>
          </a:ln>
          <a:effectLst>
            <a:softEdge rad="112500"/>
          </a:effectLst>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F299-4324-4C10-9FAD-334B7FABBBD8}"/>
              </a:ext>
            </a:extLst>
          </p:cNvPr>
          <p:cNvSpPr>
            <a:spLocks noGrp="1"/>
          </p:cNvSpPr>
          <p:nvPr>
            <p:ph type="title"/>
          </p:nvPr>
        </p:nvSpPr>
        <p:spPr>
          <a:xfrm>
            <a:off x="760412" y="457200"/>
            <a:ext cx="3596607" cy="15240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Problem With LAW</a:t>
            </a:r>
          </a:p>
        </p:txBody>
      </p:sp>
      <p:sp>
        <p:nvSpPr>
          <p:cNvPr id="3" name="Content Placeholder 2">
            <a:extLst>
              <a:ext uri="{FF2B5EF4-FFF2-40B4-BE49-F238E27FC236}">
                <a16:creationId xmlns:a16="http://schemas.microsoft.com/office/drawing/2014/main" id="{2A9898FE-E02D-48CA-8D09-1DB9F827A630}"/>
              </a:ext>
            </a:extLst>
          </p:cNvPr>
          <p:cNvSpPr>
            <a:spLocks noGrp="1"/>
          </p:cNvSpPr>
          <p:nvPr>
            <p:ph type="body" sz="half" idx="2"/>
          </p:nvPr>
        </p:nvSpPr>
        <p:spPr>
          <a:xfrm>
            <a:off x="836611" y="1981200"/>
            <a:ext cx="4038601" cy="4038600"/>
          </a:xfrm>
        </p:spPr>
        <p:txBody>
          <a:bodyPr>
            <a:noAutofit/>
          </a:bodyPr>
          <a:lstStyle/>
          <a:p>
            <a:r>
              <a:rPr lang="en-US" sz="2800" dirty="0"/>
              <a:t>Romans 7:8-9 But rebellion, taking opportunity through the commandment, </a:t>
            </a:r>
            <a:r>
              <a:rPr lang="en-US" sz="2800" u="sng" dirty="0"/>
              <a:t>produced in me coveting of every kind</a:t>
            </a:r>
            <a:r>
              <a:rPr lang="en-US" sz="2800" dirty="0"/>
              <a:t>; for apart from the Law rebellion is dead. I was once alive apart from the Law; but when the commandment came, </a:t>
            </a:r>
            <a:r>
              <a:rPr lang="en-US" sz="2800" b="1" u="sng" dirty="0"/>
              <a:t>rebellion became alive </a:t>
            </a:r>
            <a:r>
              <a:rPr lang="en-US" sz="2800" dirty="0"/>
              <a:t>and I died; </a:t>
            </a:r>
          </a:p>
        </p:txBody>
      </p:sp>
      <p:sp>
        <p:nvSpPr>
          <p:cNvPr id="5" name="Content Placeholder 4">
            <a:extLst>
              <a:ext uri="{FF2B5EF4-FFF2-40B4-BE49-F238E27FC236}">
                <a16:creationId xmlns:a16="http://schemas.microsoft.com/office/drawing/2014/main" id="{771478BC-3FD9-473A-848E-97BAF8A456E6}"/>
              </a:ext>
            </a:extLst>
          </p:cNvPr>
          <p:cNvSpPr>
            <a:spLocks noGrp="1"/>
          </p:cNvSpPr>
          <p:nvPr>
            <p:ph idx="1"/>
          </p:nvPr>
        </p:nvSpPr>
        <p:spPr>
          <a:xfrm>
            <a:off x="4951414" y="685800"/>
            <a:ext cx="6857998" cy="5334000"/>
          </a:xfrm>
        </p:spPr>
        <p:txBody>
          <a:bodyPr>
            <a:normAutofit/>
          </a:bodyPr>
          <a:lstStyle/>
          <a:p>
            <a:pPr marL="514350" indent="-514350">
              <a:buFont typeface="+mj-lt"/>
              <a:buAutoNum type="arabicPeriod"/>
            </a:pPr>
            <a:r>
              <a:rPr lang="en-US" sz="3600" dirty="0">
                <a:solidFill>
                  <a:schemeClr val="accent4"/>
                </a:solidFill>
              </a:rPr>
              <a:t>The Law tells us what is </a:t>
            </a:r>
            <a:r>
              <a:rPr lang="en-US" sz="3600" i="1" u="sng" dirty="0">
                <a:solidFill>
                  <a:schemeClr val="accent4"/>
                </a:solidFill>
              </a:rPr>
              <a:t>wrong</a:t>
            </a:r>
            <a:r>
              <a:rPr lang="en-US" sz="3600" dirty="0">
                <a:solidFill>
                  <a:schemeClr val="accent4"/>
                </a:solidFill>
              </a:rPr>
              <a:t>.</a:t>
            </a:r>
          </a:p>
          <a:p>
            <a:pPr marL="514350" indent="-514350">
              <a:buFont typeface="+mj-lt"/>
              <a:buAutoNum type="arabicPeriod"/>
            </a:pPr>
            <a:r>
              <a:rPr lang="en-US" sz="3600" dirty="0">
                <a:solidFill>
                  <a:schemeClr val="accent4"/>
                </a:solidFill>
              </a:rPr>
              <a:t>God’s law also tells us what’s wrong inside</a:t>
            </a:r>
          </a:p>
          <a:p>
            <a:pPr marL="514350" indent="-514350">
              <a:buFont typeface="+mj-lt"/>
              <a:buAutoNum type="arabicPeriod"/>
            </a:pP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The law incites </a:t>
            </a:r>
            <a:r>
              <a:rPr lang="en-US" sz="3600" b="1" u="sng" spc="50" dirty="0">
                <a:ln w="9525" cmpd="sng">
                  <a:solidFill>
                    <a:schemeClr val="accent1"/>
                  </a:solidFill>
                  <a:prstDash val="solid"/>
                </a:ln>
                <a:solidFill>
                  <a:srgbClr val="70AD47">
                    <a:tint val="1000"/>
                  </a:srgbClr>
                </a:solidFill>
                <a:effectLst>
                  <a:glow rad="38100">
                    <a:schemeClr val="accent1">
                      <a:alpha val="40000"/>
                    </a:schemeClr>
                  </a:glow>
                </a:effectLst>
              </a:rPr>
              <a:t>internal</a:t>
            </a: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 rebellion.</a:t>
            </a:r>
          </a:p>
        </p:txBody>
      </p:sp>
      <p:pic>
        <p:nvPicPr>
          <p:cNvPr id="7" name="Picture 6">
            <a:extLst>
              <a:ext uri="{FF2B5EF4-FFF2-40B4-BE49-F238E27FC236}">
                <a16:creationId xmlns:a16="http://schemas.microsoft.com/office/drawing/2014/main" id="{B963439B-160E-4BC3-9757-AB16DBF61F43}"/>
              </a:ext>
            </a:extLst>
          </p:cNvPr>
          <p:cNvPicPr>
            <a:picLocks noChangeAspect="1"/>
          </p:cNvPicPr>
          <p:nvPr/>
        </p:nvPicPr>
        <p:blipFill>
          <a:blip r:embed="rId3"/>
          <a:stretch>
            <a:fillRect/>
          </a:stretch>
        </p:blipFill>
        <p:spPr>
          <a:xfrm>
            <a:off x="5202084" y="3588566"/>
            <a:ext cx="5864860" cy="3060457"/>
          </a:xfrm>
          <a:prstGeom prst="rect">
            <a:avLst/>
          </a:prstGeom>
        </p:spPr>
      </p:pic>
      <p:sp>
        <p:nvSpPr>
          <p:cNvPr id="4" name="Rectangle 3">
            <a:extLst>
              <a:ext uri="{FF2B5EF4-FFF2-40B4-BE49-F238E27FC236}">
                <a16:creationId xmlns:a16="http://schemas.microsoft.com/office/drawing/2014/main" id="{17DD30D5-7765-4D8D-BDDE-25B8B83AF669}"/>
              </a:ext>
            </a:extLst>
          </p:cNvPr>
          <p:cNvSpPr/>
          <p:nvPr/>
        </p:nvSpPr>
        <p:spPr>
          <a:xfrm>
            <a:off x="4419545" y="5972586"/>
            <a:ext cx="6857998"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dirty="0"/>
              <a:t>Romans 7:10 …and this commandment, which </a:t>
            </a:r>
            <a:r>
              <a:rPr lang="en-US" sz="2400" b="1" u="sng" dirty="0"/>
              <a:t>was to result in life</a:t>
            </a:r>
            <a:r>
              <a:rPr lang="en-US" sz="2400" dirty="0"/>
              <a:t>, proved to </a:t>
            </a:r>
            <a:r>
              <a:rPr lang="en-US" sz="2400" b="1" u="sng" dirty="0"/>
              <a:t>result in death </a:t>
            </a:r>
            <a:r>
              <a:rPr lang="en-US" sz="2400" dirty="0"/>
              <a:t>for me; </a:t>
            </a:r>
          </a:p>
        </p:txBody>
      </p:sp>
      <p:sp>
        <p:nvSpPr>
          <p:cNvPr id="8" name="Rectangle 7">
            <a:extLst>
              <a:ext uri="{FF2B5EF4-FFF2-40B4-BE49-F238E27FC236}">
                <a16:creationId xmlns:a16="http://schemas.microsoft.com/office/drawing/2014/main" id="{CE9D8467-CE22-47EF-AFFC-295B54261157}"/>
              </a:ext>
            </a:extLst>
          </p:cNvPr>
          <p:cNvSpPr/>
          <p:nvPr/>
        </p:nvSpPr>
        <p:spPr>
          <a:xfrm>
            <a:off x="1674812" y="5923746"/>
            <a:ext cx="9837403"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dirty="0"/>
              <a:t>Mark 7:21  "For from within, out of the heart of men, proceed the evil thoughts, fornications, thefts, murders, adulteries, </a:t>
            </a:r>
          </a:p>
        </p:txBody>
      </p:sp>
    </p:spTree>
    <p:extLst>
      <p:ext uri="{BB962C8B-B14F-4D97-AF65-F5344CB8AC3E}">
        <p14:creationId xmlns:p14="http://schemas.microsoft.com/office/powerpoint/2010/main" val="342549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F299-4324-4C10-9FAD-334B7FABBBD8}"/>
              </a:ext>
            </a:extLst>
          </p:cNvPr>
          <p:cNvSpPr>
            <a:spLocks noGrp="1"/>
          </p:cNvSpPr>
          <p:nvPr>
            <p:ph type="title"/>
          </p:nvPr>
        </p:nvSpPr>
        <p:spPr>
          <a:xfrm>
            <a:off x="760412" y="457200"/>
            <a:ext cx="3596607" cy="15240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Problem With LAW</a:t>
            </a:r>
          </a:p>
        </p:txBody>
      </p:sp>
      <p:sp>
        <p:nvSpPr>
          <p:cNvPr id="3" name="Content Placeholder 2">
            <a:extLst>
              <a:ext uri="{FF2B5EF4-FFF2-40B4-BE49-F238E27FC236}">
                <a16:creationId xmlns:a16="http://schemas.microsoft.com/office/drawing/2014/main" id="{2A9898FE-E02D-48CA-8D09-1DB9F827A630}"/>
              </a:ext>
            </a:extLst>
          </p:cNvPr>
          <p:cNvSpPr>
            <a:spLocks noGrp="1"/>
          </p:cNvSpPr>
          <p:nvPr>
            <p:ph type="body" sz="half" idx="2"/>
          </p:nvPr>
        </p:nvSpPr>
        <p:spPr>
          <a:xfrm>
            <a:off x="836611" y="1981200"/>
            <a:ext cx="3596607" cy="4038600"/>
          </a:xfrm>
        </p:spPr>
        <p:txBody>
          <a:bodyPr>
            <a:noAutofit/>
          </a:bodyPr>
          <a:lstStyle/>
          <a:p>
            <a:r>
              <a:rPr lang="en-US" sz="2800" dirty="0"/>
              <a:t>Romans 7:11 for rebellion, taking an opportunity through the commandment, </a:t>
            </a:r>
            <a:r>
              <a:rPr lang="en-US" sz="2800" b="1" u="sng" dirty="0"/>
              <a:t>deceived</a:t>
            </a:r>
            <a:r>
              <a:rPr lang="en-US" sz="2800" dirty="0"/>
              <a:t> me and through it killed me. </a:t>
            </a:r>
          </a:p>
        </p:txBody>
      </p:sp>
      <p:sp>
        <p:nvSpPr>
          <p:cNvPr id="5" name="Content Placeholder 4">
            <a:extLst>
              <a:ext uri="{FF2B5EF4-FFF2-40B4-BE49-F238E27FC236}">
                <a16:creationId xmlns:a16="http://schemas.microsoft.com/office/drawing/2014/main" id="{771478BC-3FD9-473A-848E-97BAF8A456E6}"/>
              </a:ext>
            </a:extLst>
          </p:cNvPr>
          <p:cNvSpPr>
            <a:spLocks noGrp="1"/>
          </p:cNvSpPr>
          <p:nvPr>
            <p:ph idx="1"/>
          </p:nvPr>
        </p:nvSpPr>
        <p:spPr>
          <a:xfrm>
            <a:off x="4951414" y="685800"/>
            <a:ext cx="6857998" cy="5334000"/>
          </a:xfrm>
        </p:spPr>
        <p:txBody>
          <a:bodyPr>
            <a:normAutofit/>
          </a:bodyPr>
          <a:lstStyle/>
          <a:p>
            <a:pPr marL="514350" indent="-514350">
              <a:buFont typeface="+mj-lt"/>
              <a:buAutoNum type="arabicPeriod"/>
            </a:pPr>
            <a:r>
              <a:rPr lang="en-US" sz="3600" dirty="0">
                <a:solidFill>
                  <a:schemeClr val="accent4"/>
                </a:solidFill>
              </a:rPr>
              <a:t>The Law tells us what is </a:t>
            </a:r>
            <a:r>
              <a:rPr lang="en-US" sz="3600" i="1" u="sng" dirty="0">
                <a:solidFill>
                  <a:schemeClr val="accent4"/>
                </a:solidFill>
              </a:rPr>
              <a:t>wrong</a:t>
            </a:r>
            <a:r>
              <a:rPr lang="en-US" sz="3600" dirty="0">
                <a:solidFill>
                  <a:schemeClr val="accent4"/>
                </a:solidFill>
              </a:rPr>
              <a:t>.</a:t>
            </a:r>
          </a:p>
          <a:p>
            <a:pPr marL="514350" indent="-514350">
              <a:buFont typeface="+mj-lt"/>
              <a:buAutoNum type="arabicPeriod"/>
            </a:pPr>
            <a:r>
              <a:rPr lang="en-US" sz="3600" dirty="0">
                <a:solidFill>
                  <a:schemeClr val="accent4"/>
                </a:solidFill>
              </a:rPr>
              <a:t>God’s law also tells us what’s wrong inside</a:t>
            </a:r>
          </a:p>
          <a:p>
            <a:pPr marL="514350" indent="-514350">
              <a:buFont typeface="+mj-lt"/>
              <a:buAutoNum type="arabicPeriod"/>
            </a:pPr>
            <a:r>
              <a:rPr lang="en-US" sz="3600" dirty="0">
                <a:solidFill>
                  <a:schemeClr val="accent4"/>
                </a:solidFill>
              </a:rPr>
              <a:t>The law incites internal rebellion.</a:t>
            </a:r>
          </a:p>
          <a:p>
            <a:pPr marL="514350" indent="-514350">
              <a:buFont typeface="+mj-lt"/>
              <a:buAutoNum type="arabicPeriod"/>
            </a:pP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The law causes </a:t>
            </a:r>
            <a:r>
              <a:rPr lang="en-US" sz="3600" b="1" u="sng" spc="50" dirty="0">
                <a:ln w="9525" cmpd="sng">
                  <a:solidFill>
                    <a:schemeClr val="accent1"/>
                  </a:solidFill>
                  <a:prstDash val="solid"/>
                </a:ln>
                <a:solidFill>
                  <a:srgbClr val="70AD47">
                    <a:tint val="1000"/>
                  </a:srgbClr>
                </a:solidFill>
                <a:effectLst>
                  <a:glow rad="38100">
                    <a:schemeClr val="accent1">
                      <a:alpha val="40000"/>
                    </a:schemeClr>
                  </a:glow>
                </a:effectLst>
              </a:rPr>
              <a:t>hypocrisy</a:t>
            </a: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pic>
        <p:nvPicPr>
          <p:cNvPr id="7" name="Picture 6">
            <a:extLst>
              <a:ext uri="{FF2B5EF4-FFF2-40B4-BE49-F238E27FC236}">
                <a16:creationId xmlns:a16="http://schemas.microsoft.com/office/drawing/2014/main" id="{F95604AD-34CB-4569-BB4C-B3094C724936}"/>
              </a:ext>
            </a:extLst>
          </p:cNvPr>
          <p:cNvPicPr>
            <a:picLocks noChangeAspect="1"/>
          </p:cNvPicPr>
          <p:nvPr/>
        </p:nvPicPr>
        <p:blipFill>
          <a:blip r:embed="rId3">
            <a:duotone>
              <a:schemeClr val="accent6">
                <a:shade val="45000"/>
                <a:satMod val="135000"/>
              </a:schemeClr>
              <a:prstClr val="white"/>
            </a:duotone>
          </a:blip>
          <a:stretch>
            <a:fillRect/>
          </a:stretch>
        </p:blipFill>
        <p:spPr>
          <a:xfrm>
            <a:off x="6475412" y="4419600"/>
            <a:ext cx="2943225" cy="2209863"/>
          </a:xfrm>
          <a:prstGeom prst="rect">
            <a:avLst/>
          </a:prstGeom>
        </p:spPr>
      </p:pic>
    </p:spTree>
    <p:extLst>
      <p:ext uri="{BB962C8B-B14F-4D97-AF65-F5344CB8AC3E}">
        <p14:creationId xmlns:p14="http://schemas.microsoft.com/office/powerpoint/2010/main" val="338289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p:cTn id="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9" dur="500"/>
                                        <p:tgtEl>
                                          <p:spTgt spid="5">
                                            <p:txEl>
                                              <p:pRg st="3" end="3"/>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F299-4324-4C10-9FAD-334B7FABBBD8}"/>
              </a:ext>
            </a:extLst>
          </p:cNvPr>
          <p:cNvSpPr>
            <a:spLocks noGrp="1"/>
          </p:cNvSpPr>
          <p:nvPr>
            <p:ph type="title"/>
          </p:nvPr>
        </p:nvSpPr>
        <p:spPr>
          <a:xfrm>
            <a:off x="760412" y="457200"/>
            <a:ext cx="3596607" cy="15240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Problem With LAW</a:t>
            </a:r>
          </a:p>
        </p:txBody>
      </p:sp>
      <p:sp>
        <p:nvSpPr>
          <p:cNvPr id="3" name="Content Placeholder 2">
            <a:extLst>
              <a:ext uri="{FF2B5EF4-FFF2-40B4-BE49-F238E27FC236}">
                <a16:creationId xmlns:a16="http://schemas.microsoft.com/office/drawing/2014/main" id="{2A9898FE-E02D-48CA-8D09-1DB9F827A630}"/>
              </a:ext>
            </a:extLst>
          </p:cNvPr>
          <p:cNvSpPr>
            <a:spLocks noGrp="1"/>
          </p:cNvSpPr>
          <p:nvPr>
            <p:ph type="body" sz="half" idx="2"/>
          </p:nvPr>
        </p:nvSpPr>
        <p:spPr>
          <a:xfrm>
            <a:off x="836611" y="1981200"/>
            <a:ext cx="3596607" cy="4038600"/>
          </a:xfrm>
        </p:spPr>
        <p:txBody>
          <a:bodyPr>
            <a:noAutofit/>
          </a:bodyPr>
          <a:lstStyle/>
          <a:p>
            <a:r>
              <a:rPr lang="en-US" sz="2800" dirty="0"/>
              <a:t>Romans 7:12 So then, the Law is holy, and the commandment is holy and righteous and good. </a:t>
            </a:r>
          </a:p>
          <a:p>
            <a:endParaRPr lang="en-US" sz="2800" dirty="0"/>
          </a:p>
        </p:txBody>
      </p:sp>
      <p:sp>
        <p:nvSpPr>
          <p:cNvPr id="5" name="Content Placeholder 4">
            <a:extLst>
              <a:ext uri="{FF2B5EF4-FFF2-40B4-BE49-F238E27FC236}">
                <a16:creationId xmlns:a16="http://schemas.microsoft.com/office/drawing/2014/main" id="{771478BC-3FD9-473A-848E-97BAF8A456E6}"/>
              </a:ext>
            </a:extLst>
          </p:cNvPr>
          <p:cNvSpPr>
            <a:spLocks noGrp="1"/>
          </p:cNvSpPr>
          <p:nvPr>
            <p:ph idx="1"/>
          </p:nvPr>
        </p:nvSpPr>
        <p:spPr>
          <a:xfrm>
            <a:off x="4951414" y="685800"/>
            <a:ext cx="6857998" cy="5334000"/>
          </a:xfrm>
        </p:spPr>
        <p:txBody>
          <a:bodyPr>
            <a:normAutofit/>
          </a:bodyPr>
          <a:lstStyle/>
          <a:p>
            <a:pPr marL="514350" indent="-514350">
              <a:buFont typeface="+mj-lt"/>
              <a:buAutoNum type="arabicPeriod"/>
            </a:pPr>
            <a:r>
              <a:rPr lang="en-US" sz="3600" dirty="0">
                <a:solidFill>
                  <a:schemeClr val="accent4"/>
                </a:solidFill>
              </a:rPr>
              <a:t>The Law tells us what is </a:t>
            </a:r>
            <a:r>
              <a:rPr lang="en-US" sz="3600" i="1" u="sng" dirty="0">
                <a:solidFill>
                  <a:schemeClr val="accent4"/>
                </a:solidFill>
              </a:rPr>
              <a:t>wrong</a:t>
            </a:r>
            <a:r>
              <a:rPr lang="en-US" sz="3600" dirty="0">
                <a:solidFill>
                  <a:schemeClr val="accent4"/>
                </a:solidFill>
              </a:rPr>
              <a:t>.</a:t>
            </a:r>
          </a:p>
          <a:p>
            <a:pPr marL="514350" indent="-514350">
              <a:buFont typeface="+mj-lt"/>
              <a:buAutoNum type="arabicPeriod"/>
            </a:pPr>
            <a:r>
              <a:rPr lang="en-US" sz="3600" dirty="0">
                <a:solidFill>
                  <a:schemeClr val="accent4"/>
                </a:solidFill>
              </a:rPr>
              <a:t>God’s law also tells us what’s wrong inside</a:t>
            </a:r>
          </a:p>
          <a:p>
            <a:pPr marL="514350" indent="-514350">
              <a:buFont typeface="+mj-lt"/>
              <a:buAutoNum type="arabicPeriod"/>
            </a:pPr>
            <a:r>
              <a:rPr lang="en-US" sz="3600" dirty="0">
                <a:solidFill>
                  <a:schemeClr val="accent4"/>
                </a:solidFill>
              </a:rPr>
              <a:t>The law incites internal rebellion.</a:t>
            </a:r>
          </a:p>
          <a:p>
            <a:pPr marL="514350" indent="-514350">
              <a:buFont typeface="+mj-lt"/>
              <a:buAutoNum type="arabicPeriod"/>
            </a:pPr>
            <a:r>
              <a:rPr lang="en-US" sz="3600" dirty="0">
                <a:solidFill>
                  <a:schemeClr val="accent4"/>
                </a:solidFill>
              </a:rPr>
              <a:t>The law causes hypocrisy.</a:t>
            </a:r>
          </a:p>
          <a:p>
            <a:pPr marL="514350" indent="-514350">
              <a:buFont typeface="+mj-lt"/>
              <a:buAutoNum type="arabicPeriod"/>
            </a:pP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The law has good intentions.</a:t>
            </a:r>
          </a:p>
        </p:txBody>
      </p:sp>
    </p:spTree>
    <p:extLst>
      <p:ext uri="{BB962C8B-B14F-4D97-AF65-F5344CB8AC3E}">
        <p14:creationId xmlns:p14="http://schemas.microsoft.com/office/powerpoint/2010/main" val="108835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p:cTn id="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F299-4324-4C10-9FAD-334B7FABBBD8}"/>
              </a:ext>
            </a:extLst>
          </p:cNvPr>
          <p:cNvSpPr>
            <a:spLocks noGrp="1"/>
          </p:cNvSpPr>
          <p:nvPr>
            <p:ph type="title"/>
          </p:nvPr>
        </p:nvSpPr>
        <p:spPr>
          <a:xfrm>
            <a:off x="760412" y="457200"/>
            <a:ext cx="3596607" cy="15240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Problem With LAW</a:t>
            </a:r>
          </a:p>
        </p:txBody>
      </p:sp>
      <p:sp>
        <p:nvSpPr>
          <p:cNvPr id="3" name="Content Placeholder 2">
            <a:extLst>
              <a:ext uri="{FF2B5EF4-FFF2-40B4-BE49-F238E27FC236}">
                <a16:creationId xmlns:a16="http://schemas.microsoft.com/office/drawing/2014/main" id="{2A9898FE-E02D-48CA-8D09-1DB9F827A630}"/>
              </a:ext>
            </a:extLst>
          </p:cNvPr>
          <p:cNvSpPr>
            <a:spLocks noGrp="1"/>
          </p:cNvSpPr>
          <p:nvPr>
            <p:ph type="body" sz="half" idx="2"/>
          </p:nvPr>
        </p:nvSpPr>
        <p:spPr>
          <a:xfrm>
            <a:off x="836611" y="1981200"/>
            <a:ext cx="3596607" cy="4038600"/>
          </a:xfrm>
        </p:spPr>
        <p:txBody>
          <a:bodyPr>
            <a:noAutofit/>
          </a:bodyPr>
          <a:lstStyle/>
          <a:p>
            <a:r>
              <a:rPr lang="en-US" sz="2400" dirty="0"/>
              <a:t>Romans 7:13 Therefore did that which is good become a cause of death for me? May it never be! Rather </a:t>
            </a:r>
            <a:r>
              <a:rPr lang="en-US" sz="2400" b="1" u="sng" dirty="0"/>
              <a:t>it was rebellion</a:t>
            </a:r>
            <a:r>
              <a:rPr lang="en-US" sz="2400" dirty="0"/>
              <a:t>, in order that it might be shown to be rebellion by effecting my death through that which is good, so that </a:t>
            </a:r>
            <a:r>
              <a:rPr lang="en-US" sz="2400" b="1" u="sng" dirty="0"/>
              <a:t>through the commandment rebellion would become utterly rebellious</a:t>
            </a:r>
            <a:r>
              <a:rPr lang="en-US" sz="2400" dirty="0"/>
              <a:t>. </a:t>
            </a:r>
          </a:p>
          <a:p>
            <a:endParaRPr lang="en-US" sz="2400" dirty="0"/>
          </a:p>
        </p:txBody>
      </p:sp>
      <p:sp>
        <p:nvSpPr>
          <p:cNvPr id="5" name="Content Placeholder 4">
            <a:extLst>
              <a:ext uri="{FF2B5EF4-FFF2-40B4-BE49-F238E27FC236}">
                <a16:creationId xmlns:a16="http://schemas.microsoft.com/office/drawing/2014/main" id="{771478BC-3FD9-473A-848E-97BAF8A456E6}"/>
              </a:ext>
            </a:extLst>
          </p:cNvPr>
          <p:cNvSpPr>
            <a:spLocks noGrp="1"/>
          </p:cNvSpPr>
          <p:nvPr>
            <p:ph idx="1"/>
          </p:nvPr>
        </p:nvSpPr>
        <p:spPr>
          <a:xfrm>
            <a:off x="4951414" y="685800"/>
            <a:ext cx="6857998" cy="5334000"/>
          </a:xfrm>
        </p:spPr>
        <p:txBody>
          <a:bodyPr>
            <a:noAutofit/>
          </a:bodyPr>
          <a:lstStyle/>
          <a:p>
            <a:pPr marL="514350" indent="-514350">
              <a:buFont typeface="+mj-lt"/>
              <a:buAutoNum type="arabicPeriod"/>
            </a:pPr>
            <a:r>
              <a:rPr lang="en-US" sz="3600" dirty="0">
                <a:solidFill>
                  <a:schemeClr val="accent4"/>
                </a:solidFill>
              </a:rPr>
              <a:t>The Law tells us what is </a:t>
            </a:r>
            <a:r>
              <a:rPr lang="en-US" sz="3600" i="1" u="sng" dirty="0">
                <a:solidFill>
                  <a:schemeClr val="accent4"/>
                </a:solidFill>
              </a:rPr>
              <a:t>wrong</a:t>
            </a:r>
            <a:r>
              <a:rPr lang="en-US" sz="3600" dirty="0">
                <a:solidFill>
                  <a:schemeClr val="accent4"/>
                </a:solidFill>
              </a:rPr>
              <a:t>.</a:t>
            </a:r>
          </a:p>
          <a:p>
            <a:pPr marL="514350" indent="-514350">
              <a:buFont typeface="+mj-lt"/>
              <a:buAutoNum type="arabicPeriod"/>
            </a:pPr>
            <a:r>
              <a:rPr lang="en-US" sz="3600" dirty="0">
                <a:solidFill>
                  <a:schemeClr val="accent4"/>
                </a:solidFill>
              </a:rPr>
              <a:t>God’s law also tells us what’s wrong inside</a:t>
            </a:r>
          </a:p>
          <a:p>
            <a:pPr marL="514350" indent="-514350">
              <a:buFont typeface="+mj-lt"/>
              <a:buAutoNum type="arabicPeriod"/>
            </a:pPr>
            <a:r>
              <a:rPr lang="en-US" sz="3600" dirty="0">
                <a:solidFill>
                  <a:schemeClr val="accent4"/>
                </a:solidFill>
              </a:rPr>
              <a:t>The law incites internal rebellion.</a:t>
            </a:r>
          </a:p>
          <a:p>
            <a:pPr marL="514350" indent="-514350">
              <a:buFont typeface="+mj-lt"/>
              <a:buAutoNum type="arabicPeriod"/>
            </a:pPr>
            <a:r>
              <a:rPr lang="en-US" sz="3600" dirty="0">
                <a:solidFill>
                  <a:schemeClr val="accent4"/>
                </a:solidFill>
              </a:rPr>
              <a:t>The law causes hypocrisy.</a:t>
            </a:r>
          </a:p>
          <a:p>
            <a:pPr marL="514350" indent="-514350">
              <a:buFont typeface="+mj-lt"/>
              <a:buAutoNum type="arabicPeriod"/>
            </a:pPr>
            <a:r>
              <a:rPr lang="en-US" sz="3600" dirty="0">
                <a:solidFill>
                  <a:schemeClr val="accent4"/>
                </a:solidFill>
              </a:rPr>
              <a:t>The law has good intentions.</a:t>
            </a:r>
          </a:p>
          <a:p>
            <a:pPr marL="514350" indent="-514350">
              <a:buFont typeface="+mj-lt"/>
              <a:buAutoNum type="arabicPeriod"/>
            </a:pP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The law exposes rebellion as rebellion</a:t>
            </a:r>
          </a:p>
        </p:txBody>
      </p:sp>
    </p:spTree>
    <p:extLst>
      <p:ext uri="{BB962C8B-B14F-4D97-AF65-F5344CB8AC3E}">
        <p14:creationId xmlns:p14="http://schemas.microsoft.com/office/powerpoint/2010/main" val="273949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p:cTn id="7"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F299-4324-4C10-9FAD-334B7FABBBD8}"/>
              </a:ext>
            </a:extLst>
          </p:cNvPr>
          <p:cNvSpPr>
            <a:spLocks noGrp="1"/>
          </p:cNvSpPr>
          <p:nvPr>
            <p:ph type="title"/>
          </p:nvPr>
        </p:nvSpPr>
        <p:spPr>
          <a:xfrm>
            <a:off x="760412" y="457200"/>
            <a:ext cx="3596607" cy="15240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Problem With LAW</a:t>
            </a:r>
          </a:p>
        </p:txBody>
      </p:sp>
      <p:sp>
        <p:nvSpPr>
          <p:cNvPr id="3" name="Content Placeholder 2">
            <a:extLst>
              <a:ext uri="{FF2B5EF4-FFF2-40B4-BE49-F238E27FC236}">
                <a16:creationId xmlns:a16="http://schemas.microsoft.com/office/drawing/2014/main" id="{2A9898FE-E02D-48CA-8D09-1DB9F827A630}"/>
              </a:ext>
            </a:extLst>
          </p:cNvPr>
          <p:cNvSpPr>
            <a:spLocks noGrp="1"/>
          </p:cNvSpPr>
          <p:nvPr>
            <p:ph type="body" sz="half" idx="2"/>
          </p:nvPr>
        </p:nvSpPr>
        <p:spPr>
          <a:xfrm>
            <a:off x="836611" y="1981200"/>
            <a:ext cx="3596607" cy="4038600"/>
          </a:xfrm>
        </p:spPr>
        <p:txBody>
          <a:bodyPr>
            <a:noAutofit/>
          </a:bodyPr>
          <a:lstStyle/>
          <a:p>
            <a:r>
              <a:rPr lang="en-US" sz="2800" b="1" dirty="0"/>
              <a:t>Romans 7:14 </a:t>
            </a:r>
            <a:r>
              <a:rPr lang="en-US" sz="2800" dirty="0"/>
              <a:t>For we know that </a:t>
            </a:r>
            <a:r>
              <a:rPr lang="en-US" sz="2800" b="1" u="sng" dirty="0"/>
              <a:t>the Law is spiritual</a:t>
            </a:r>
            <a:r>
              <a:rPr lang="en-US" sz="2800" dirty="0"/>
              <a:t>, but I am of flesh, </a:t>
            </a:r>
            <a:r>
              <a:rPr lang="en-US" sz="2800" b="1" u="sng" dirty="0"/>
              <a:t>sold into bondage to REBELLION</a:t>
            </a:r>
            <a:r>
              <a:rPr lang="en-US" sz="2800" dirty="0"/>
              <a:t>. </a:t>
            </a:r>
          </a:p>
        </p:txBody>
      </p:sp>
      <p:graphicFrame>
        <p:nvGraphicFramePr>
          <p:cNvPr id="7" name="Content Placeholder 6">
            <a:extLst>
              <a:ext uri="{FF2B5EF4-FFF2-40B4-BE49-F238E27FC236}">
                <a16:creationId xmlns:a16="http://schemas.microsoft.com/office/drawing/2014/main" id="{E263688E-F4CD-487F-9C41-B1AC961F2080}"/>
              </a:ext>
            </a:extLst>
          </p:cNvPr>
          <p:cNvGraphicFramePr>
            <a:graphicFrameLocks noGrp="1"/>
          </p:cNvGraphicFramePr>
          <p:nvPr>
            <p:ph idx="1"/>
            <p:extLst>
              <p:ext uri="{D42A27DB-BD31-4B8C-83A1-F6EECF244321}">
                <p14:modId xmlns:p14="http://schemas.microsoft.com/office/powerpoint/2010/main" val="837534859"/>
              </p:ext>
            </p:extLst>
          </p:nvPr>
        </p:nvGraphicFramePr>
        <p:xfrm>
          <a:off x="6551612" y="609600"/>
          <a:ext cx="51816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8C2CF82-A6F6-4D02-AEFB-0D57A05A2103}"/>
              </a:ext>
            </a:extLst>
          </p:cNvPr>
          <p:cNvPicPr>
            <a:picLocks noChangeAspect="1"/>
          </p:cNvPicPr>
          <p:nvPr/>
        </p:nvPicPr>
        <p:blipFill>
          <a:blip r:embed="rId8"/>
          <a:stretch>
            <a:fillRect/>
          </a:stretch>
        </p:blipFill>
        <p:spPr>
          <a:xfrm>
            <a:off x="3351212" y="2567836"/>
            <a:ext cx="3596607" cy="4253378"/>
          </a:xfrm>
          <a:prstGeom prst="rect">
            <a:avLst/>
          </a:prstGeom>
        </p:spPr>
      </p:pic>
      <p:sp>
        <p:nvSpPr>
          <p:cNvPr id="9" name="Rectangle 8">
            <a:extLst>
              <a:ext uri="{FF2B5EF4-FFF2-40B4-BE49-F238E27FC236}">
                <a16:creationId xmlns:a16="http://schemas.microsoft.com/office/drawing/2014/main" id="{5C865DDA-B85B-4864-85BF-78D3CB4C3891}"/>
              </a:ext>
            </a:extLst>
          </p:cNvPr>
          <p:cNvSpPr/>
          <p:nvPr/>
        </p:nvSpPr>
        <p:spPr>
          <a:xfrm>
            <a:off x="1293812" y="5709791"/>
            <a:ext cx="10210800" cy="1077218"/>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3200" dirty="0"/>
              <a:t>Romans 6:6 …our old self was </a:t>
            </a:r>
            <a:r>
              <a:rPr lang="en-US" sz="3200" b="1" u="sng" dirty="0"/>
              <a:t>crucified with Him</a:t>
            </a:r>
            <a:r>
              <a:rPr lang="en-US" sz="3200" dirty="0"/>
              <a:t>, in order that our </a:t>
            </a:r>
            <a:r>
              <a:rPr lang="en-US" sz="3200" b="1" u="sng" dirty="0"/>
              <a:t>body of rebellion might be done away with</a:t>
            </a:r>
          </a:p>
        </p:txBody>
      </p:sp>
      <p:sp>
        <p:nvSpPr>
          <p:cNvPr id="10" name="Rectangle 9">
            <a:extLst>
              <a:ext uri="{FF2B5EF4-FFF2-40B4-BE49-F238E27FC236}">
                <a16:creationId xmlns:a16="http://schemas.microsoft.com/office/drawing/2014/main" id="{EF440C72-8E62-487D-B757-BDE50BA9CAA3}"/>
              </a:ext>
            </a:extLst>
          </p:cNvPr>
          <p:cNvSpPr/>
          <p:nvPr/>
        </p:nvSpPr>
        <p:spPr>
          <a:xfrm>
            <a:off x="1446212" y="5667703"/>
            <a:ext cx="7696200" cy="1077218"/>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sz="3200" b="1" spc="50" dirty="0">
                <a:ln w="0"/>
                <a:solidFill>
                  <a:schemeClr val="bg2"/>
                </a:solidFill>
                <a:effectLst>
                  <a:innerShdw blurRad="63500" dist="50800" dir="13500000">
                    <a:srgbClr val="000000">
                      <a:alpha val="50000"/>
                    </a:srgbClr>
                  </a:innerShdw>
                </a:effectLst>
              </a:rPr>
              <a:t>Colossians 3:3 For you have died and your life is hidden with Christ in God. </a:t>
            </a:r>
            <a:endParaRPr lang="en-US" sz="3200" b="1" u="sng"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91123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2426BD-7F7E-4643-AA48-9ECD74D504F0}"/>
              </a:ext>
            </a:extLst>
          </p:cNvPr>
          <p:cNvSpPr>
            <a:spLocks noGrp="1"/>
          </p:cNvSpPr>
          <p:nvPr>
            <p:ph type="title"/>
          </p:nvPr>
        </p:nvSpPr>
        <p:spPr>
          <a:xfrm>
            <a:off x="1532023" y="0"/>
            <a:ext cx="9144001" cy="12192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What does “the Beast” look like?</a:t>
            </a:r>
          </a:p>
        </p:txBody>
      </p:sp>
      <p:sp>
        <p:nvSpPr>
          <p:cNvPr id="6" name="Content Placeholder 5">
            <a:extLst>
              <a:ext uri="{FF2B5EF4-FFF2-40B4-BE49-F238E27FC236}">
                <a16:creationId xmlns:a16="http://schemas.microsoft.com/office/drawing/2014/main" id="{731AE4C3-9D30-4BD7-84F1-13567A0BD817}"/>
              </a:ext>
            </a:extLst>
          </p:cNvPr>
          <p:cNvSpPr>
            <a:spLocks noGrp="1"/>
          </p:cNvSpPr>
          <p:nvPr>
            <p:ph idx="1"/>
          </p:nvPr>
        </p:nvSpPr>
        <p:spPr/>
        <p:txBody>
          <a:bodyPr>
            <a:normAutofit/>
          </a:bodyPr>
          <a:lstStyle/>
          <a:p>
            <a:pPr marL="0" indent="0">
              <a:buNone/>
            </a:pPr>
            <a:r>
              <a:rPr lang="en-US" sz="3200" dirty="0"/>
              <a:t>Romans 7:15-16 I don’t really understand myself, for I want to do what is right, but I don’t do it. Instead, I do what I hate. But if I know that what I am doing is wrong, this shows that I agree that the law is good. </a:t>
            </a:r>
          </a:p>
        </p:txBody>
      </p:sp>
      <p:pic>
        <p:nvPicPr>
          <p:cNvPr id="7" name="Picture 6">
            <a:extLst>
              <a:ext uri="{FF2B5EF4-FFF2-40B4-BE49-F238E27FC236}">
                <a16:creationId xmlns:a16="http://schemas.microsoft.com/office/drawing/2014/main" id="{CEA7B201-ABE3-4648-ACE0-55B0A4929EAC}"/>
              </a:ext>
            </a:extLst>
          </p:cNvPr>
          <p:cNvPicPr>
            <a:picLocks noChangeAspect="1"/>
          </p:cNvPicPr>
          <p:nvPr/>
        </p:nvPicPr>
        <p:blipFill rotWithShape="1">
          <a:blip r:embed="rId3"/>
          <a:srcRect t="13714" r="46947" b="10857"/>
          <a:stretch/>
        </p:blipFill>
        <p:spPr>
          <a:xfrm>
            <a:off x="8609012" y="3962399"/>
            <a:ext cx="2647950" cy="2514600"/>
          </a:xfrm>
          <a:prstGeom prst="rect">
            <a:avLst/>
          </a:prstGeom>
        </p:spPr>
      </p:pic>
    </p:spTree>
    <p:extLst>
      <p:ext uri="{BB962C8B-B14F-4D97-AF65-F5344CB8AC3E}">
        <p14:creationId xmlns:p14="http://schemas.microsoft.com/office/powerpoint/2010/main" val="293326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2426BD-7F7E-4643-AA48-9ECD74D504F0}"/>
              </a:ext>
            </a:extLst>
          </p:cNvPr>
          <p:cNvSpPr>
            <a:spLocks noGrp="1"/>
          </p:cNvSpPr>
          <p:nvPr>
            <p:ph type="title"/>
          </p:nvPr>
        </p:nvSpPr>
        <p:spPr>
          <a:xfrm>
            <a:off x="1532023" y="0"/>
            <a:ext cx="9144001" cy="12192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What does “the Beast” look like?</a:t>
            </a:r>
          </a:p>
        </p:txBody>
      </p:sp>
      <p:sp>
        <p:nvSpPr>
          <p:cNvPr id="6" name="Content Placeholder 5">
            <a:extLst>
              <a:ext uri="{FF2B5EF4-FFF2-40B4-BE49-F238E27FC236}">
                <a16:creationId xmlns:a16="http://schemas.microsoft.com/office/drawing/2014/main" id="{731AE4C3-9D30-4BD7-84F1-13567A0BD817}"/>
              </a:ext>
            </a:extLst>
          </p:cNvPr>
          <p:cNvSpPr>
            <a:spLocks noGrp="1"/>
          </p:cNvSpPr>
          <p:nvPr>
            <p:ph idx="1"/>
          </p:nvPr>
        </p:nvSpPr>
        <p:spPr>
          <a:xfrm>
            <a:off x="1543573" y="1513621"/>
            <a:ext cx="5105399" cy="4114801"/>
          </a:xfrm>
        </p:spPr>
        <p:txBody>
          <a:bodyPr>
            <a:normAutofit fontScale="92500" lnSpcReduction="10000"/>
          </a:bodyPr>
          <a:lstStyle/>
          <a:p>
            <a:pPr marL="0" indent="0">
              <a:buNone/>
            </a:pPr>
            <a:r>
              <a:rPr lang="en-US" sz="3200" dirty="0"/>
              <a:t>Romans 7:17-19 So I am not the one doing wrong; it is rebellion living in me that does it.  And I know that nothing good lives in me, that is, in my rebellious nature. I want to do what is right, but I can’t. I want to do what is good, but I don’t. I don’t want to do what is wrong, but I do it anyway. </a:t>
            </a:r>
          </a:p>
        </p:txBody>
      </p:sp>
      <p:pic>
        <p:nvPicPr>
          <p:cNvPr id="3" name="Picture 2">
            <a:extLst>
              <a:ext uri="{FF2B5EF4-FFF2-40B4-BE49-F238E27FC236}">
                <a16:creationId xmlns:a16="http://schemas.microsoft.com/office/drawing/2014/main" id="{1A1F8EA5-74D0-4531-893E-B6BA1FB7744F}"/>
              </a:ext>
            </a:extLst>
          </p:cNvPr>
          <p:cNvPicPr>
            <a:picLocks noChangeAspect="1"/>
          </p:cNvPicPr>
          <p:nvPr/>
        </p:nvPicPr>
        <p:blipFill>
          <a:blip r:embed="rId3"/>
          <a:stretch>
            <a:fillRect/>
          </a:stretch>
        </p:blipFill>
        <p:spPr>
          <a:xfrm>
            <a:off x="7542212" y="1834710"/>
            <a:ext cx="3596952" cy="4255377"/>
          </a:xfrm>
          <a:prstGeom prst="rect">
            <a:avLst/>
          </a:prstGeom>
        </p:spPr>
      </p:pic>
      <p:sp>
        <p:nvSpPr>
          <p:cNvPr id="4" name="Rectangle 3">
            <a:extLst>
              <a:ext uri="{FF2B5EF4-FFF2-40B4-BE49-F238E27FC236}">
                <a16:creationId xmlns:a16="http://schemas.microsoft.com/office/drawing/2014/main" id="{8038F0E4-11B8-40FF-8E81-2781247FCE1B}"/>
              </a:ext>
            </a:extLst>
          </p:cNvPr>
          <p:cNvSpPr/>
          <p:nvPr/>
        </p:nvSpPr>
        <p:spPr>
          <a:xfrm>
            <a:off x="2344862" y="5628422"/>
            <a:ext cx="699582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plight of hypocrisy</a:t>
            </a:r>
          </a:p>
        </p:txBody>
      </p:sp>
    </p:spTree>
    <p:extLst>
      <p:ext uri="{BB962C8B-B14F-4D97-AF65-F5344CB8AC3E}">
        <p14:creationId xmlns:p14="http://schemas.microsoft.com/office/powerpoint/2010/main" val="57946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2426BD-7F7E-4643-AA48-9ECD74D504F0}"/>
              </a:ext>
            </a:extLst>
          </p:cNvPr>
          <p:cNvSpPr>
            <a:spLocks noGrp="1"/>
          </p:cNvSpPr>
          <p:nvPr>
            <p:ph type="title"/>
          </p:nvPr>
        </p:nvSpPr>
        <p:spPr>
          <a:xfrm>
            <a:off x="1532023" y="0"/>
            <a:ext cx="9144001" cy="12192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What does “the Beast” look like?</a:t>
            </a:r>
          </a:p>
        </p:txBody>
      </p:sp>
      <p:sp>
        <p:nvSpPr>
          <p:cNvPr id="6" name="Content Placeholder 5">
            <a:extLst>
              <a:ext uri="{FF2B5EF4-FFF2-40B4-BE49-F238E27FC236}">
                <a16:creationId xmlns:a16="http://schemas.microsoft.com/office/drawing/2014/main" id="{731AE4C3-9D30-4BD7-84F1-13567A0BD817}"/>
              </a:ext>
            </a:extLst>
          </p:cNvPr>
          <p:cNvSpPr>
            <a:spLocks noGrp="1"/>
          </p:cNvSpPr>
          <p:nvPr>
            <p:ph idx="1"/>
          </p:nvPr>
        </p:nvSpPr>
        <p:spPr>
          <a:xfrm>
            <a:off x="1509414" y="1488000"/>
            <a:ext cx="5791199" cy="4114801"/>
          </a:xfrm>
        </p:spPr>
        <p:txBody>
          <a:bodyPr>
            <a:normAutofit fontScale="92500" lnSpcReduction="20000"/>
          </a:bodyPr>
          <a:lstStyle/>
          <a:p>
            <a:pPr marL="0" indent="0">
              <a:buNone/>
            </a:pPr>
            <a:r>
              <a:rPr lang="en-US" sz="3200" b="1" dirty="0"/>
              <a:t>Romans 7:20-23 </a:t>
            </a:r>
            <a:r>
              <a:rPr lang="en-US" sz="3200" dirty="0"/>
              <a:t>But if I do what I don’t want to do, I am not really the one doing wrong; it is sin living in me that does it. I have discovered this principle of life—that when I want to do what is right, I inevitably do what is wrong. I love God’s law with all my heart. But there is another power within me that is at war with my mind. This power makes me a slave to the rebellion that is still within me. </a:t>
            </a:r>
          </a:p>
        </p:txBody>
      </p:sp>
      <p:pic>
        <p:nvPicPr>
          <p:cNvPr id="3" name="Picture 2">
            <a:extLst>
              <a:ext uri="{FF2B5EF4-FFF2-40B4-BE49-F238E27FC236}">
                <a16:creationId xmlns:a16="http://schemas.microsoft.com/office/drawing/2014/main" id="{1A1F8EA5-74D0-4531-893E-B6BA1FB7744F}"/>
              </a:ext>
            </a:extLst>
          </p:cNvPr>
          <p:cNvPicPr>
            <a:picLocks noChangeAspect="1"/>
          </p:cNvPicPr>
          <p:nvPr/>
        </p:nvPicPr>
        <p:blipFill>
          <a:blip r:embed="rId3"/>
          <a:stretch>
            <a:fillRect/>
          </a:stretch>
        </p:blipFill>
        <p:spPr>
          <a:xfrm>
            <a:off x="7542212" y="1834710"/>
            <a:ext cx="3596952" cy="4255377"/>
          </a:xfrm>
          <a:prstGeom prst="rect">
            <a:avLst/>
          </a:prstGeom>
        </p:spPr>
      </p:pic>
      <p:sp>
        <p:nvSpPr>
          <p:cNvPr id="4" name="Rectangle 3">
            <a:extLst>
              <a:ext uri="{FF2B5EF4-FFF2-40B4-BE49-F238E27FC236}">
                <a16:creationId xmlns:a16="http://schemas.microsoft.com/office/drawing/2014/main" id="{8038F0E4-11B8-40FF-8E81-2781247FCE1B}"/>
              </a:ext>
            </a:extLst>
          </p:cNvPr>
          <p:cNvSpPr/>
          <p:nvPr/>
        </p:nvSpPr>
        <p:spPr>
          <a:xfrm>
            <a:off x="2344862" y="5628422"/>
            <a:ext cx="699582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plight of hypocrisy</a:t>
            </a:r>
          </a:p>
        </p:txBody>
      </p:sp>
    </p:spTree>
    <p:extLst>
      <p:ext uri="{BB962C8B-B14F-4D97-AF65-F5344CB8AC3E}">
        <p14:creationId xmlns:p14="http://schemas.microsoft.com/office/powerpoint/2010/main" val="390101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2426BD-7F7E-4643-AA48-9ECD74D504F0}"/>
              </a:ext>
            </a:extLst>
          </p:cNvPr>
          <p:cNvSpPr>
            <a:spLocks noGrp="1"/>
          </p:cNvSpPr>
          <p:nvPr>
            <p:ph type="title"/>
          </p:nvPr>
        </p:nvSpPr>
        <p:spPr>
          <a:xfrm>
            <a:off x="1532023" y="0"/>
            <a:ext cx="9144001" cy="12192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What does “the Beast” look like?</a:t>
            </a:r>
          </a:p>
        </p:txBody>
      </p:sp>
      <p:sp>
        <p:nvSpPr>
          <p:cNvPr id="6" name="Content Placeholder 5">
            <a:extLst>
              <a:ext uri="{FF2B5EF4-FFF2-40B4-BE49-F238E27FC236}">
                <a16:creationId xmlns:a16="http://schemas.microsoft.com/office/drawing/2014/main" id="{731AE4C3-9D30-4BD7-84F1-13567A0BD817}"/>
              </a:ext>
            </a:extLst>
          </p:cNvPr>
          <p:cNvSpPr>
            <a:spLocks noGrp="1"/>
          </p:cNvSpPr>
          <p:nvPr>
            <p:ph idx="1"/>
          </p:nvPr>
        </p:nvSpPr>
        <p:spPr>
          <a:xfrm>
            <a:off x="1509415" y="2209800"/>
            <a:ext cx="5270798" cy="3393001"/>
          </a:xfrm>
        </p:spPr>
        <p:txBody>
          <a:bodyPr>
            <a:normAutofit/>
          </a:bodyPr>
          <a:lstStyle/>
          <a:p>
            <a:pPr marL="0" indent="0">
              <a:buNone/>
            </a:pPr>
            <a:r>
              <a:rPr lang="en-US" sz="3200" b="1" dirty="0"/>
              <a:t>Romans 7:24  </a:t>
            </a:r>
            <a:r>
              <a:rPr lang="en-US" sz="3200" dirty="0"/>
              <a:t>Oh, what a miserable person I am! </a:t>
            </a:r>
            <a:r>
              <a:rPr lang="en-US" sz="3200" b="1" u="sng" dirty="0"/>
              <a:t>Who will free me </a:t>
            </a:r>
            <a:r>
              <a:rPr lang="en-US" sz="3200" dirty="0"/>
              <a:t>from this life that is dominated by rebellion and death? </a:t>
            </a:r>
          </a:p>
        </p:txBody>
      </p:sp>
      <p:pic>
        <p:nvPicPr>
          <p:cNvPr id="3" name="Picture 2">
            <a:extLst>
              <a:ext uri="{FF2B5EF4-FFF2-40B4-BE49-F238E27FC236}">
                <a16:creationId xmlns:a16="http://schemas.microsoft.com/office/drawing/2014/main" id="{1A1F8EA5-74D0-4531-893E-B6BA1FB7744F}"/>
              </a:ext>
            </a:extLst>
          </p:cNvPr>
          <p:cNvPicPr>
            <a:picLocks noChangeAspect="1"/>
          </p:cNvPicPr>
          <p:nvPr/>
        </p:nvPicPr>
        <p:blipFill>
          <a:blip r:embed="rId3"/>
          <a:stretch>
            <a:fillRect/>
          </a:stretch>
        </p:blipFill>
        <p:spPr>
          <a:xfrm>
            <a:off x="7542212" y="1834710"/>
            <a:ext cx="3596952" cy="4255377"/>
          </a:xfrm>
          <a:prstGeom prst="rect">
            <a:avLst/>
          </a:prstGeom>
        </p:spPr>
      </p:pic>
      <p:sp>
        <p:nvSpPr>
          <p:cNvPr id="4" name="Rectangle 3">
            <a:extLst>
              <a:ext uri="{FF2B5EF4-FFF2-40B4-BE49-F238E27FC236}">
                <a16:creationId xmlns:a16="http://schemas.microsoft.com/office/drawing/2014/main" id="{8038F0E4-11B8-40FF-8E81-2781247FCE1B}"/>
              </a:ext>
            </a:extLst>
          </p:cNvPr>
          <p:cNvSpPr/>
          <p:nvPr/>
        </p:nvSpPr>
        <p:spPr>
          <a:xfrm>
            <a:off x="2344862" y="5628422"/>
            <a:ext cx="699582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plight of hypocrisy</a:t>
            </a:r>
          </a:p>
        </p:txBody>
      </p:sp>
    </p:spTree>
    <p:extLst>
      <p:ext uri="{BB962C8B-B14F-4D97-AF65-F5344CB8AC3E}">
        <p14:creationId xmlns:p14="http://schemas.microsoft.com/office/powerpoint/2010/main" val="19663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2426BD-7F7E-4643-AA48-9ECD74D504F0}"/>
              </a:ext>
            </a:extLst>
          </p:cNvPr>
          <p:cNvSpPr>
            <a:spLocks noGrp="1"/>
          </p:cNvSpPr>
          <p:nvPr>
            <p:ph type="title"/>
          </p:nvPr>
        </p:nvSpPr>
        <p:spPr>
          <a:xfrm>
            <a:off x="1532023" y="0"/>
            <a:ext cx="9144001" cy="12192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What does “the Beast” look like?</a:t>
            </a:r>
          </a:p>
        </p:txBody>
      </p:sp>
      <p:sp>
        <p:nvSpPr>
          <p:cNvPr id="7" name="Content Placeholder 6">
            <a:extLst>
              <a:ext uri="{FF2B5EF4-FFF2-40B4-BE49-F238E27FC236}">
                <a16:creationId xmlns:a16="http://schemas.microsoft.com/office/drawing/2014/main" id="{F819D498-B9DD-4E3E-AA67-D5A3963A1A68}"/>
              </a:ext>
            </a:extLst>
          </p:cNvPr>
          <p:cNvSpPr>
            <a:spLocks noGrp="1"/>
          </p:cNvSpPr>
          <p:nvPr>
            <p:ph idx="1"/>
          </p:nvPr>
        </p:nvSpPr>
        <p:spPr>
          <a:xfrm>
            <a:off x="1370012" y="1524000"/>
            <a:ext cx="7315200" cy="4114801"/>
          </a:xfrm>
        </p:spPr>
        <p:txBody>
          <a:bodyPr>
            <a:normAutofit/>
          </a:bodyPr>
          <a:lstStyle/>
          <a:p>
            <a:pPr marL="0" indent="0">
              <a:buNone/>
            </a:pPr>
            <a:r>
              <a:rPr lang="en-US" sz="4000" dirty="0"/>
              <a:t>NOT: “I </a:t>
            </a:r>
            <a:r>
              <a:rPr lang="en-US" sz="4000" dirty="0" err="1"/>
              <a:t>wanna</a:t>
            </a:r>
            <a:r>
              <a:rPr lang="en-US" sz="4000" dirty="0"/>
              <a:t> be EVIL!!” </a:t>
            </a:r>
            <a:endParaRPr lang="en-US" sz="4000" dirty="0">
              <a:sym typeface="Wingdings" panose="05000000000000000000" pitchFamily="2" charset="2"/>
            </a:endParaRPr>
          </a:p>
          <a:p>
            <a:pPr marL="0" indent="0">
              <a:buNone/>
            </a:pPr>
            <a:r>
              <a:rPr lang="en-US" sz="4000" dirty="0">
                <a:sym typeface="Wingdings" panose="05000000000000000000" pitchFamily="2" charset="2"/>
              </a:rPr>
              <a:t>IT IS: “I </a:t>
            </a:r>
            <a:r>
              <a:rPr lang="en-US" sz="4000" dirty="0" err="1">
                <a:sym typeface="Wingdings" panose="05000000000000000000" pitchFamily="2" charset="2"/>
              </a:rPr>
              <a:t>wanna</a:t>
            </a:r>
            <a:r>
              <a:rPr lang="en-US" sz="4000" dirty="0">
                <a:sym typeface="Wingdings" panose="05000000000000000000" pitchFamily="2" charset="2"/>
              </a:rPr>
              <a:t> take CONTROL!!”</a:t>
            </a:r>
            <a:endParaRPr lang="en-US" sz="4000" dirty="0"/>
          </a:p>
        </p:txBody>
      </p:sp>
      <p:pic>
        <p:nvPicPr>
          <p:cNvPr id="8" name="Picture 7">
            <a:extLst>
              <a:ext uri="{FF2B5EF4-FFF2-40B4-BE49-F238E27FC236}">
                <a16:creationId xmlns:a16="http://schemas.microsoft.com/office/drawing/2014/main" id="{0C7A2DF4-F097-48B8-85CA-9153CCAC0B4F}"/>
              </a:ext>
            </a:extLst>
          </p:cNvPr>
          <p:cNvPicPr>
            <a:picLocks noChangeAspect="1"/>
          </p:cNvPicPr>
          <p:nvPr/>
        </p:nvPicPr>
        <p:blipFill>
          <a:blip r:embed="rId3"/>
          <a:stretch>
            <a:fillRect/>
          </a:stretch>
        </p:blipFill>
        <p:spPr>
          <a:xfrm>
            <a:off x="8151812" y="2121776"/>
            <a:ext cx="3596952" cy="4255377"/>
          </a:xfrm>
          <a:prstGeom prst="rect">
            <a:avLst/>
          </a:prstGeom>
        </p:spPr>
      </p:pic>
      <p:graphicFrame>
        <p:nvGraphicFramePr>
          <p:cNvPr id="9" name="Diagram 8">
            <a:extLst>
              <a:ext uri="{FF2B5EF4-FFF2-40B4-BE49-F238E27FC236}">
                <a16:creationId xmlns:a16="http://schemas.microsoft.com/office/drawing/2014/main" id="{0949B2E7-8912-4ECC-B7E3-B109797B964E}"/>
              </a:ext>
            </a:extLst>
          </p:cNvPr>
          <p:cNvGraphicFramePr/>
          <p:nvPr>
            <p:extLst>
              <p:ext uri="{D42A27DB-BD31-4B8C-83A1-F6EECF244321}">
                <p14:modId xmlns:p14="http://schemas.microsoft.com/office/powerpoint/2010/main" val="4022409817"/>
              </p:ext>
            </p:extLst>
          </p:nvPr>
        </p:nvGraphicFramePr>
        <p:xfrm>
          <a:off x="1217612" y="3048000"/>
          <a:ext cx="6553200" cy="3566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1300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9">
                                            <p:graphicEl>
                                              <a:dgm id="{5253DBB2-143E-412D-8821-272FF4974880}"/>
                                            </p:graphicEl>
                                          </p:spTgt>
                                        </p:tgtEl>
                                        <p:attrNameLst>
                                          <p:attrName>style.visibility</p:attrName>
                                        </p:attrNameLst>
                                      </p:cBhvr>
                                      <p:to>
                                        <p:strVal val="visible"/>
                                      </p:to>
                                    </p:set>
                                    <p:anim calcmode="lin" valueType="num">
                                      <p:cBhvr>
                                        <p:cTn id="26" dur="500" fill="hold"/>
                                        <p:tgtEl>
                                          <p:spTgt spid="9">
                                            <p:graphicEl>
                                              <a:dgm id="{5253DBB2-143E-412D-8821-272FF4974880}"/>
                                            </p:graphicEl>
                                          </p:spTgt>
                                        </p:tgtEl>
                                        <p:attrNameLst>
                                          <p:attrName>ppt_w</p:attrName>
                                        </p:attrNameLst>
                                      </p:cBhvr>
                                      <p:tavLst>
                                        <p:tav tm="0">
                                          <p:val>
                                            <p:fltVal val="0"/>
                                          </p:val>
                                        </p:tav>
                                        <p:tav tm="100000">
                                          <p:val>
                                            <p:strVal val="#ppt_w"/>
                                          </p:val>
                                        </p:tav>
                                      </p:tavLst>
                                    </p:anim>
                                    <p:anim calcmode="lin" valueType="num">
                                      <p:cBhvr>
                                        <p:cTn id="27" dur="500" fill="hold"/>
                                        <p:tgtEl>
                                          <p:spTgt spid="9">
                                            <p:graphicEl>
                                              <a:dgm id="{5253DBB2-143E-412D-8821-272FF4974880}"/>
                                            </p:graphicEl>
                                          </p:spTgt>
                                        </p:tgtEl>
                                        <p:attrNameLst>
                                          <p:attrName>ppt_h</p:attrName>
                                        </p:attrNameLst>
                                      </p:cBhvr>
                                      <p:tavLst>
                                        <p:tav tm="0">
                                          <p:val>
                                            <p:fltVal val="0"/>
                                          </p:val>
                                        </p:tav>
                                        <p:tav tm="100000">
                                          <p:val>
                                            <p:strVal val="#ppt_h"/>
                                          </p:val>
                                        </p:tav>
                                      </p:tavLst>
                                    </p:anim>
                                    <p:animEffect transition="in" filter="fade">
                                      <p:cBhvr>
                                        <p:cTn id="28" dur="500"/>
                                        <p:tgtEl>
                                          <p:spTgt spid="9">
                                            <p:graphicEl>
                                              <a:dgm id="{5253DBB2-143E-412D-8821-272FF4974880}"/>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9">
                                            <p:graphicEl>
                                              <a:dgm id="{72AC8DCE-434E-4F5C-B91D-ACC755729984}"/>
                                            </p:graphicEl>
                                          </p:spTgt>
                                        </p:tgtEl>
                                        <p:attrNameLst>
                                          <p:attrName>style.visibility</p:attrName>
                                        </p:attrNameLst>
                                      </p:cBhvr>
                                      <p:to>
                                        <p:strVal val="visible"/>
                                      </p:to>
                                    </p:set>
                                    <p:anim calcmode="lin" valueType="num">
                                      <p:cBhvr>
                                        <p:cTn id="33" dur="500" fill="hold"/>
                                        <p:tgtEl>
                                          <p:spTgt spid="9">
                                            <p:graphicEl>
                                              <a:dgm id="{72AC8DCE-434E-4F5C-B91D-ACC755729984}"/>
                                            </p:graphicEl>
                                          </p:spTgt>
                                        </p:tgtEl>
                                        <p:attrNameLst>
                                          <p:attrName>ppt_w</p:attrName>
                                        </p:attrNameLst>
                                      </p:cBhvr>
                                      <p:tavLst>
                                        <p:tav tm="0">
                                          <p:val>
                                            <p:fltVal val="0"/>
                                          </p:val>
                                        </p:tav>
                                        <p:tav tm="100000">
                                          <p:val>
                                            <p:strVal val="#ppt_w"/>
                                          </p:val>
                                        </p:tav>
                                      </p:tavLst>
                                    </p:anim>
                                    <p:anim calcmode="lin" valueType="num">
                                      <p:cBhvr>
                                        <p:cTn id="34" dur="500" fill="hold"/>
                                        <p:tgtEl>
                                          <p:spTgt spid="9">
                                            <p:graphicEl>
                                              <a:dgm id="{72AC8DCE-434E-4F5C-B91D-ACC755729984}"/>
                                            </p:graphicEl>
                                          </p:spTgt>
                                        </p:tgtEl>
                                        <p:attrNameLst>
                                          <p:attrName>ppt_h</p:attrName>
                                        </p:attrNameLst>
                                      </p:cBhvr>
                                      <p:tavLst>
                                        <p:tav tm="0">
                                          <p:val>
                                            <p:fltVal val="0"/>
                                          </p:val>
                                        </p:tav>
                                        <p:tav tm="100000">
                                          <p:val>
                                            <p:strVal val="#ppt_h"/>
                                          </p:val>
                                        </p:tav>
                                      </p:tavLst>
                                    </p:anim>
                                    <p:animEffect transition="in" filter="fade">
                                      <p:cBhvr>
                                        <p:cTn id="35" dur="500"/>
                                        <p:tgtEl>
                                          <p:spTgt spid="9">
                                            <p:graphicEl>
                                              <a:dgm id="{72AC8DCE-434E-4F5C-B91D-ACC755729984}"/>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9">
                                            <p:graphicEl>
                                              <a:dgm id="{4CDE0471-D7F5-46CA-A240-7E3F39B62692}"/>
                                            </p:graphicEl>
                                          </p:spTgt>
                                        </p:tgtEl>
                                        <p:attrNameLst>
                                          <p:attrName>style.visibility</p:attrName>
                                        </p:attrNameLst>
                                      </p:cBhvr>
                                      <p:to>
                                        <p:strVal val="visible"/>
                                      </p:to>
                                    </p:set>
                                    <p:anim calcmode="lin" valueType="num">
                                      <p:cBhvr>
                                        <p:cTn id="40" dur="500" fill="hold"/>
                                        <p:tgtEl>
                                          <p:spTgt spid="9">
                                            <p:graphicEl>
                                              <a:dgm id="{4CDE0471-D7F5-46CA-A240-7E3F39B62692}"/>
                                            </p:graphicEl>
                                          </p:spTgt>
                                        </p:tgtEl>
                                        <p:attrNameLst>
                                          <p:attrName>ppt_w</p:attrName>
                                        </p:attrNameLst>
                                      </p:cBhvr>
                                      <p:tavLst>
                                        <p:tav tm="0">
                                          <p:val>
                                            <p:fltVal val="0"/>
                                          </p:val>
                                        </p:tav>
                                        <p:tav tm="100000">
                                          <p:val>
                                            <p:strVal val="#ppt_w"/>
                                          </p:val>
                                        </p:tav>
                                      </p:tavLst>
                                    </p:anim>
                                    <p:anim calcmode="lin" valueType="num">
                                      <p:cBhvr>
                                        <p:cTn id="41" dur="500" fill="hold"/>
                                        <p:tgtEl>
                                          <p:spTgt spid="9">
                                            <p:graphicEl>
                                              <a:dgm id="{4CDE0471-D7F5-46CA-A240-7E3F39B62692}"/>
                                            </p:graphicEl>
                                          </p:spTgt>
                                        </p:tgtEl>
                                        <p:attrNameLst>
                                          <p:attrName>ppt_h</p:attrName>
                                        </p:attrNameLst>
                                      </p:cBhvr>
                                      <p:tavLst>
                                        <p:tav tm="0">
                                          <p:val>
                                            <p:fltVal val="0"/>
                                          </p:val>
                                        </p:tav>
                                        <p:tav tm="100000">
                                          <p:val>
                                            <p:strVal val="#ppt_h"/>
                                          </p:val>
                                        </p:tav>
                                      </p:tavLst>
                                    </p:anim>
                                    <p:animEffect transition="in" filter="fade">
                                      <p:cBhvr>
                                        <p:cTn id="42" dur="500"/>
                                        <p:tgtEl>
                                          <p:spTgt spid="9">
                                            <p:graphicEl>
                                              <a:dgm id="{4CDE0471-D7F5-46CA-A240-7E3F39B6269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9">
                                            <p:graphicEl>
                                              <a:dgm id="{0DDA1CFC-ABBB-434F-AB9C-064D0800ACFF}"/>
                                            </p:graphicEl>
                                          </p:spTgt>
                                        </p:tgtEl>
                                        <p:attrNameLst>
                                          <p:attrName>style.visibility</p:attrName>
                                        </p:attrNameLst>
                                      </p:cBhvr>
                                      <p:to>
                                        <p:strVal val="visible"/>
                                      </p:to>
                                    </p:set>
                                    <p:anim calcmode="lin" valueType="num">
                                      <p:cBhvr>
                                        <p:cTn id="47" dur="500" fill="hold"/>
                                        <p:tgtEl>
                                          <p:spTgt spid="9">
                                            <p:graphicEl>
                                              <a:dgm id="{0DDA1CFC-ABBB-434F-AB9C-064D0800ACFF}"/>
                                            </p:graphicEl>
                                          </p:spTgt>
                                        </p:tgtEl>
                                        <p:attrNameLst>
                                          <p:attrName>ppt_w</p:attrName>
                                        </p:attrNameLst>
                                      </p:cBhvr>
                                      <p:tavLst>
                                        <p:tav tm="0">
                                          <p:val>
                                            <p:fltVal val="0"/>
                                          </p:val>
                                        </p:tav>
                                        <p:tav tm="100000">
                                          <p:val>
                                            <p:strVal val="#ppt_w"/>
                                          </p:val>
                                        </p:tav>
                                      </p:tavLst>
                                    </p:anim>
                                    <p:anim calcmode="lin" valueType="num">
                                      <p:cBhvr>
                                        <p:cTn id="48" dur="500" fill="hold"/>
                                        <p:tgtEl>
                                          <p:spTgt spid="9">
                                            <p:graphicEl>
                                              <a:dgm id="{0DDA1CFC-ABBB-434F-AB9C-064D0800ACFF}"/>
                                            </p:graphicEl>
                                          </p:spTgt>
                                        </p:tgtEl>
                                        <p:attrNameLst>
                                          <p:attrName>ppt_h</p:attrName>
                                        </p:attrNameLst>
                                      </p:cBhvr>
                                      <p:tavLst>
                                        <p:tav tm="0">
                                          <p:val>
                                            <p:fltVal val="0"/>
                                          </p:val>
                                        </p:tav>
                                        <p:tav tm="100000">
                                          <p:val>
                                            <p:strVal val="#ppt_h"/>
                                          </p:val>
                                        </p:tav>
                                      </p:tavLst>
                                    </p:anim>
                                    <p:animEffect transition="in" filter="fade">
                                      <p:cBhvr>
                                        <p:cTn id="49" dur="500"/>
                                        <p:tgtEl>
                                          <p:spTgt spid="9">
                                            <p:graphicEl>
                                              <a:dgm id="{0DDA1CFC-ABBB-434F-AB9C-064D0800ACF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Graphic spid="9"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12888" y="7690"/>
            <a:ext cx="9144001" cy="1371600"/>
          </a:xfrm>
        </p:spPr>
        <p:txBody>
          <a:bodyPr>
            <a:normAutofit/>
            <a:scene3d>
              <a:camera prst="orthographicFront"/>
              <a:lightRig rig="threePt" dir="t"/>
            </a:scene3d>
            <a:sp3d extrusionH="57150">
              <a:bevelT w="38100" h="38100"/>
            </a:sp3d>
          </a:bodyPr>
          <a:lstStyle/>
          <a:p>
            <a:r>
              <a:rPr lang="en-US" sz="60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Last Week…Romans 6:23</a:t>
            </a:r>
          </a:p>
        </p:txBody>
      </p:sp>
      <p:graphicFrame>
        <p:nvGraphicFramePr>
          <p:cNvPr id="4" name="Content Placeholder 3">
            <a:extLst>
              <a:ext uri="{FF2B5EF4-FFF2-40B4-BE49-F238E27FC236}">
                <a16:creationId xmlns:a16="http://schemas.microsoft.com/office/drawing/2014/main" id="{4D864297-5771-4780-A34F-E0429EABD6D6}"/>
              </a:ext>
            </a:extLst>
          </p:cNvPr>
          <p:cNvGraphicFramePr>
            <a:graphicFrameLocks noGrp="1"/>
          </p:cNvGraphicFramePr>
          <p:nvPr>
            <p:ph idx="1"/>
            <p:extLst>
              <p:ext uri="{D42A27DB-BD31-4B8C-83A1-F6EECF244321}">
                <p14:modId xmlns:p14="http://schemas.microsoft.com/office/powerpoint/2010/main" val="1895394047"/>
              </p:ext>
            </p:extLst>
          </p:nvPr>
        </p:nvGraphicFramePr>
        <p:xfrm>
          <a:off x="227012" y="1219200"/>
          <a:ext cx="117348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7CD5BCB6-70C4-4C91-89BC-2332D5F197BC}"/>
              </a:ext>
            </a:extLst>
          </p:cNvPr>
          <p:cNvGraphicFramePr/>
          <p:nvPr>
            <p:extLst>
              <p:ext uri="{D42A27DB-BD31-4B8C-83A1-F6EECF244321}">
                <p14:modId xmlns:p14="http://schemas.microsoft.com/office/powerpoint/2010/main" val="4091198290"/>
              </p:ext>
            </p:extLst>
          </p:nvPr>
        </p:nvGraphicFramePr>
        <p:xfrm>
          <a:off x="3884612" y="1219200"/>
          <a:ext cx="5358342" cy="21332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graphicEl>
                                              <a:dgm id="{B3811ABC-8D0C-4745-ACD1-980C9280765B}"/>
                                            </p:graphicEl>
                                          </p:spTgt>
                                        </p:tgtEl>
                                        <p:attrNameLst>
                                          <p:attrName>style.visibility</p:attrName>
                                        </p:attrNameLst>
                                      </p:cBhvr>
                                      <p:to>
                                        <p:strVal val="visible"/>
                                      </p:to>
                                    </p:set>
                                    <p:animEffect transition="in" filter="randombar(horizontal)">
                                      <p:cBhvr>
                                        <p:cTn id="7" dur="500"/>
                                        <p:tgtEl>
                                          <p:spTgt spid="4">
                                            <p:graphicEl>
                                              <a:dgm id="{B3811ABC-8D0C-4745-ACD1-980C9280765B}"/>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graphicEl>
                                              <a:dgm id="{CA7115A0-50E6-4A51-BD37-9FE943D8FC00}"/>
                                            </p:graphicEl>
                                          </p:spTgt>
                                        </p:tgtEl>
                                        <p:attrNameLst>
                                          <p:attrName>style.visibility</p:attrName>
                                        </p:attrNameLst>
                                      </p:cBhvr>
                                      <p:to>
                                        <p:strVal val="visible"/>
                                      </p:to>
                                    </p:set>
                                    <p:animEffect transition="in" filter="randombar(horizontal)">
                                      <p:cBhvr>
                                        <p:cTn id="10" dur="500"/>
                                        <p:tgtEl>
                                          <p:spTgt spid="4">
                                            <p:graphicEl>
                                              <a:dgm id="{CA7115A0-50E6-4A51-BD37-9FE943D8FC0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4">
                                            <p:graphicEl>
                                              <a:dgm id="{8FC609A2-FDE6-4857-83EB-F5ED8547A742}"/>
                                            </p:graphicEl>
                                          </p:spTgt>
                                        </p:tgtEl>
                                        <p:attrNameLst>
                                          <p:attrName>style.visibility</p:attrName>
                                        </p:attrNameLst>
                                      </p:cBhvr>
                                      <p:to>
                                        <p:strVal val="visible"/>
                                      </p:to>
                                    </p:set>
                                    <p:animEffect transition="in" filter="randombar(horizontal)">
                                      <p:cBhvr>
                                        <p:cTn id="15" dur="500"/>
                                        <p:tgtEl>
                                          <p:spTgt spid="4">
                                            <p:graphicEl>
                                              <a:dgm id="{8FC609A2-FDE6-4857-83EB-F5ED8547A742}"/>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
                                            <p:graphicEl>
                                              <a:dgm id="{1C23C34E-E92B-45A9-938F-C1CBBCC2D6F6}"/>
                                            </p:graphicEl>
                                          </p:spTgt>
                                        </p:tgtEl>
                                        <p:attrNameLst>
                                          <p:attrName>style.visibility</p:attrName>
                                        </p:attrNameLst>
                                      </p:cBhvr>
                                      <p:to>
                                        <p:strVal val="visible"/>
                                      </p:to>
                                    </p:set>
                                    <p:animEffect transition="in" filter="randombar(horizontal)">
                                      <p:cBhvr>
                                        <p:cTn id="18" dur="500"/>
                                        <p:tgtEl>
                                          <p:spTgt spid="4">
                                            <p:graphicEl>
                                              <a:dgm id="{1C23C34E-E92B-45A9-938F-C1CBBCC2D6F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10"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E027-1CD1-44FE-BEBD-2C9C8D2DF2EC}"/>
              </a:ext>
            </a:extLst>
          </p:cNvPr>
          <p:cNvSpPr>
            <a:spLocks noGrp="1"/>
          </p:cNvSpPr>
          <p:nvPr>
            <p:ph type="title"/>
          </p:nvPr>
        </p:nvSpPr>
        <p:spPr/>
        <p:txBody>
          <a:bodyPr>
            <a:normAutofit/>
          </a:bodyPr>
          <a:lstStyle/>
          <a:p>
            <a:r>
              <a:rPr lang="en-US" sz="6600" dirty="0"/>
              <a:t>The Solution to Pollution</a:t>
            </a:r>
          </a:p>
        </p:txBody>
      </p:sp>
      <p:sp>
        <p:nvSpPr>
          <p:cNvPr id="3" name="Content Placeholder 2">
            <a:extLst>
              <a:ext uri="{FF2B5EF4-FFF2-40B4-BE49-F238E27FC236}">
                <a16:creationId xmlns:a16="http://schemas.microsoft.com/office/drawing/2014/main" id="{C2694029-3DDF-407E-97C3-D0D9724D94D5}"/>
              </a:ext>
            </a:extLst>
          </p:cNvPr>
          <p:cNvSpPr>
            <a:spLocks noGrp="1"/>
          </p:cNvSpPr>
          <p:nvPr>
            <p:ph idx="1"/>
          </p:nvPr>
        </p:nvSpPr>
        <p:spPr>
          <a:xfrm>
            <a:off x="1522413" y="1904999"/>
            <a:ext cx="9524999" cy="4114801"/>
          </a:xfrm>
        </p:spPr>
        <p:txBody>
          <a:bodyPr>
            <a:normAutofit/>
          </a:bodyPr>
          <a:lstStyle/>
          <a:p>
            <a:pPr marL="742950" indent="-742950">
              <a:buFont typeface="+mj-lt"/>
              <a:buAutoNum type="arabicPeriod"/>
            </a:pPr>
            <a:r>
              <a:rPr lang="en-US" sz="3600" dirty="0"/>
              <a:t>Romans 7:18 And I know that </a:t>
            </a:r>
            <a:r>
              <a:rPr lang="en-US" sz="3600" b="1" u="sng" dirty="0"/>
              <a:t>nothing good lives in me</a:t>
            </a:r>
            <a:r>
              <a:rPr lang="en-US" sz="3600" dirty="0"/>
              <a:t>, that is, in my rebellious nature…</a:t>
            </a:r>
          </a:p>
          <a:p>
            <a:pPr marL="0" indent="0">
              <a:buNone/>
            </a:pPr>
            <a:endParaRPr lang="en-US" sz="3600" dirty="0"/>
          </a:p>
        </p:txBody>
      </p:sp>
      <p:pic>
        <p:nvPicPr>
          <p:cNvPr id="4" name="Picture 3">
            <a:extLst>
              <a:ext uri="{FF2B5EF4-FFF2-40B4-BE49-F238E27FC236}">
                <a16:creationId xmlns:a16="http://schemas.microsoft.com/office/drawing/2014/main" id="{D2BA3380-10C5-453A-A1B6-D882DDCB96A0}"/>
              </a:ext>
            </a:extLst>
          </p:cNvPr>
          <p:cNvPicPr>
            <a:picLocks noChangeAspect="1"/>
          </p:cNvPicPr>
          <p:nvPr/>
        </p:nvPicPr>
        <p:blipFill>
          <a:blip r:embed="rId3"/>
          <a:stretch>
            <a:fillRect/>
          </a:stretch>
        </p:blipFill>
        <p:spPr>
          <a:xfrm>
            <a:off x="5119960" y="2971800"/>
            <a:ext cx="5962650" cy="3505200"/>
          </a:xfrm>
          <a:prstGeom prst="rect">
            <a:avLst/>
          </a:prstGeom>
        </p:spPr>
      </p:pic>
      <p:sp>
        <p:nvSpPr>
          <p:cNvPr id="5" name="Rectangle 4">
            <a:extLst>
              <a:ext uri="{FF2B5EF4-FFF2-40B4-BE49-F238E27FC236}">
                <a16:creationId xmlns:a16="http://schemas.microsoft.com/office/drawing/2014/main" id="{5B048831-FACB-4503-B1B7-1B3770A378BB}"/>
              </a:ext>
            </a:extLst>
          </p:cNvPr>
          <p:cNvSpPr/>
          <p:nvPr/>
        </p:nvSpPr>
        <p:spPr>
          <a:xfrm>
            <a:off x="714456" y="3145215"/>
            <a:ext cx="6092825" cy="156966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en-US" sz="3200" b="1" dirty="0"/>
              <a:t>Romans 7:11 </a:t>
            </a:r>
            <a:r>
              <a:rPr lang="en-US" sz="3200" dirty="0"/>
              <a:t>for </a:t>
            </a:r>
            <a:r>
              <a:rPr lang="en-US" sz="3200" b="1" u="sng" dirty="0"/>
              <a:t>rebellion</a:t>
            </a:r>
            <a:r>
              <a:rPr lang="en-US" sz="3200" dirty="0"/>
              <a:t>, taking an opportunity through the commandment, </a:t>
            </a:r>
            <a:r>
              <a:rPr lang="en-US" sz="3200" b="1" u="sng" dirty="0"/>
              <a:t>deceived me…</a:t>
            </a:r>
            <a:endParaRPr lang="en-US" sz="3200" dirty="0"/>
          </a:p>
        </p:txBody>
      </p:sp>
      <p:sp>
        <p:nvSpPr>
          <p:cNvPr id="6" name="Rectangle 5">
            <a:extLst>
              <a:ext uri="{FF2B5EF4-FFF2-40B4-BE49-F238E27FC236}">
                <a16:creationId xmlns:a16="http://schemas.microsoft.com/office/drawing/2014/main" id="{CB1F9B04-60D1-4F1A-9313-45A41E15C626}"/>
              </a:ext>
            </a:extLst>
          </p:cNvPr>
          <p:cNvSpPr/>
          <p:nvPr/>
        </p:nvSpPr>
        <p:spPr>
          <a:xfrm>
            <a:off x="379412" y="3796679"/>
            <a:ext cx="6762914" cy="1384995"/>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2800" b="1" dirty="0"/>
              <a:t>Isaiah 64:6 </a:t>
            </a:r>
            <a:r>
              <a:rPr lang="en-US" sz="2800" dirty="0"/>
              <a:t>For all of us have become like one who is unclean, And all our righteous deeds are like a filthy garment…</a:t>
            </a:r>
          </a:p>
        </p:txBody>
      </p:sp>
    </p:spTree>
    <p:extLst>
      <p:ext uri="{BB962C8B-B14F-4D97-AF65-F5344CB8AC3E}">
        <p14:creationId xmlns:p14="http://schemas.microsoft.com/office/powerpoint/2010/main" val="79234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E027-1CD1-44FE-BEBD-2C9C8D2DF2EC}"/>
              </a:ext>
            </a:extLst>
          </p:cNvPr>
          <p:cNvSpPr>
            <a:spLocks noGrp="1"/>
          </p:cNvSpPr>
          <p:nvPr>
            <p:ph type="title"/>
          </p:nvPr>
        </p:nvSpPr>
        <p:spPr>
          <a:xfrm>
            <a:off x="1510315" y="0"/>
            <a:ext cx="9144001" cy="1371600"/>
          </a:xfrm>
        </p:spPr>
        <p:txBody>
          <a:bodyPr>
            <a:normAutofit/>
          </a:bodyPr>
          <a:lstStyle/>
          <a:p>
            <a:r>
              <a:rPr lang="en-US" sz="6600" dirty="0"/>
              <a:t>The Solution to Pollution</a:t>
            </a:r>
          </a:p>
        </p:txBody>
      </p:sp>
      <p:sp>
        <p:nvSpPr>
          <p:cNvPr id="3" name="Content Placeholder 2">
            <a:extLst>
              <a:ext uri="{FF2B5EF4-FFF2-40B4-BE49-F238E27FC236}">
                <a16:creationId xmlns:a16="http://schemas.microsoft.com/office/drawing/2014/main" id="{C2694029-3DDF-407E-97C3-D0D9724D94D5}"/>
              </a:ext>
            </a:extLst>
          </p:cNvPr>
          <p:cNvSpPr>
            <a:spLocks noGrp="1"/>
          </p:cNvSpPr>
          <p:nvPr>
            <p:ph idx="1"/>
          </p:nvPr>
        </p:nvSpPr>
        <p:spPr>
          <a:xfrm>
            <a:off x="1500844" y="1428749"/>
            <a:ext cx="9524999" cy="4114801"/>
          </a:xfrm>
        </p:spPr>
        <p:txBody>
          <a:bodyPr>
            <a:normAutofit/>
          </a:bodyPr>
          <a:lstStyle/>
          <a:p>
            <a:pPr marL="742950" indent="-742950">
              <a:buFont typeface="+mj-lt"/>
              <a:buAutoNum type="arabicPeriod" startAt="2"/>
            </a:pPr>
            <a:r>
              <a:rPr lang="en-US" sz="3600" b="1" dirty="0"/>
              <a:t>Rom. 7:9</a:t>
            </a:r>
            <a:r>
              <a:rPr lang="en-US" sz="3600" dirty="0"/>
              <a:t> I was once alive apart from the Law; but </a:t>
            </a:r>
            <a:r>
              <a:rPr lang="en-US" sz="3600" b="1" u="sng" dirty="0"/>
              <a:t>when the commandment came, rebellion became alive</a:t>
            </a:r>
            <a:r>
              <a:rPr lang="en-US" sz="3600" dirty="0"/>
              <a:t> …</a:t>
            </a:r>
          </a:p>
          <a:p>
            <a:pPr marL="742950" indent="-742950">
              <a:buFont typeface="+mj-lt"/>
              <a:buAutoNum type="arabicPeriod" startAt="2"/>
            </a:pPr>
            <a:endParaRPr lang="en-US" sz="3600" dirty="0"/>
          </a:p>
          <a:p>
            <a:pPr marL="0" indent="0">
              <a:buNone/>
            </a:pPr>
            <a:endParaRPr lang="en-US" sz="3600" dirty="0"/>
          </a:p>
        </p:txBody>
      </p:sp>
      <p:graphicFrame>
        <p:nvGraphicFramePr>
          <p:cNvPr id="7" name="Diagram 6">
            <a:extLst>
              <a:ext uri="{FF2B5EF4-FFF2-40B4-BE49-F238E27FC236}">
                <a16:creationId xmlns:a16="http://schemas.microsoft.com/office/drawing/2014/main" id="{F8DE8597-BA5E-4DC4-A61F-902C838615AB}"/>
              </a:ext>
            </a:extLst>
          </p:cNvPr>
          <p:cNvGraphicFramePr/>
          <p:nvPr>
            <p:extLst>
              <p:ext uri="{D42A27DB-BD31-4B8C-83A1-F6EECF244321}">
                <p14:modId xmlns:p14="http://schemas.microsoft.com/office/powerpoint/2010/main" val="2214998009"/>
              </p:ext>
            </p:extLst>
          </p:nvPr>
        </p:nvGraphicFramePr>
        <p:xfrm>
          <a:off x="303212" y="3200400"/>
          <a:ext cx="11582400" cy="3238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Right 7">
            <a:extLst>
              <a:ext uri="{FF2B5EF4-FFF2-40B4-BE49-F238E27FC236}">
                <a16:creationId xmlns:a16="http://schemas.microsoft.com/office/drawing/2014/main" id="{FDA9C79B-2296-44D2-ABDF-BE031149D6AE}"/>
              </a:ext>
            </a:extLst>
          </p:cNvPr>
          <p:cNvSpPr/>
          <p:nvPr/>
        </p:nvSpPr>
        <p:spPr>
          <a:xfrm>
            <a:off x="2059479" y="3226676"/>
            <a:ext cx="3014882" cy="1790702"/>
          </a:xfrm>
          <a:prstGeom prst="rightArrow">
            <a:avLst/>
          </a:prstGeom>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“CONTROL FREAK” Me!</a:t>
            </a:r>
          </a:p>
        </p:txBody>
      </p:sp>
      <p:sp>
        <p:nvSpPr>
          <p:cNvPr id="9" name="Arrow: Down 8">
            <a:extLst>
              <a:ext uri="{FF2B5EF4-FFF2-40B4-BE49-F238E27FC236}">
                <a16:creationId xmlns:a16="http://schemas.microsoft.com/office/drawing/2014/main" id="{262CA520-DEA0-4CCC-9796-663254FBC78D}"/>
              </a:ext>
            </a:extLst>
          </p:cNvPr>
          <p:cNvSpPr/>
          <p:nvPr/>
        </p:nvSpPr>
        <p:spPr>
          <a:xfrm>
            <a:off x="6116471" y="2971800"/>
            <a:ext cx="997993" cy="152203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LAW</a:t>
            </a:r>
          </a:p>
        </p:txBody>
      </p:sp>
    </p:spTree>
    <p:extLst>
      <p:ext uri="{BB962C8B-B14F-4D97-AF65-F5344CB8AC3E}">
        <p14:creationId xmlns:p14="http://schemas.microsoft.com/office/powerpoint/2010/main" val="198775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graphicEl>
                                              <a:dgm id="{3FAFC5B4-AD7E-4924-BB7A-0A166988F2C9}"/>
                                            </p:graphicEl>
                                          </p:spTgt>
                                        </p:tgtEl>
                                        <p:attrNameLst>
                                          <p:attrName>style.visibility</p:attrName>
                                        </p:attrNameLst>
                                      </p:cBhvr>
                                      <p:to>
                                        <p:strVal val="visible"/>
                                      </p:to>
                                    </p:set>
                                    <p:animEffect transition="in" filter="randombar(horizontal)">
                                      <p:cBhvr>
                                        <p:cTn id="7" dur="500"/>
                                        <p:tgtEl>
                                          <p:spTgt spid="7">
                                            <p:graphicEl>
                                              <a:dgm id="{3FAFC5B4-AD7E-4924-BB7A-0A166988F2C9}"/>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graphicEl>
                                              <a:dgm id="{487B235E-E494-458B-A17F-43F81A0DC27E}"/>
                                            </p:graphicEl>
                                          </p:spTgt>
                                        </p:tgtEl>
                                        <p:attrNameLst>
                                          <p:attrName>style.visibility</p:attrName>
                                        </p:attrNameLst>
                                      </p:cBhvr>
                                      <p:to>
                                        <p:strVal val="visible"/>
                                      </p:to>
                                    </p:set>
                                    <p:animEffect transition="in" filter="randombar(horizontal)">
                                      <p:cBhvr>
                                        <p:cTn id="10" dur="500"/>
                                        <p:tgtEl>
                                          <p:spTgt spid="7">
                                            <p:graphicEl>
                                              <a:dgm id="{487B235E-E494-458B-A17F-43F81A0DC27E}"/>
                                            </p:graphic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graphicEl>
                                              <a:dgm id="{1C5DB496-D145-45BE-891C-B27EB7CA48AB}"/>
                                            </p:graphicEl>
                                          </p:spTgt>
                                        </p:tgtEl>
                                        <p:attrNameLst>
                                          <p:attrName>style.visibility</p:attrName>
                                        </p:attrNameLst>
                                      </p:cBhvr>
                                      <p:to>
                                        <p:strVal val="visible"/>
                                      </p:to>
                                    </p:set>
                                    <p:animEffect transition="in" filter="randombar(horizontal)">
                                      <p:cBhvr>
                                        <p:cTn id="13" dur="500"/>
                                        <p:tgtEl>
                                          <p:spTgt spid="7">
                                            <p:graphicEl>
                                              <a:dgm id="{1C5DB496-D145-45BE-891C-B27EB7CA48A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E027-1CD1-44FE-BEBD-2C9C8D2DF2EC}"/>
              </a:ext>
            </a:extLst>
          </p:cNvPr>
          <p:cNvSpPr>
            <a:spLocks noGrp="1"/>
          </p:cNvSpPr>
          <p:nvPr>
            <p:ph type="title"/>
          </p:nvPr>
        </p:nvSpPr>
        <p:spPr>
          <a:xfrm>
            <a:off x="1510315" y="0"/>
            <a:ext cx="9144001" cy="1371600"/>
          </a:xfrm>
        </p:spPr>
        <p:txBody>
          <a:bodyPr>
            <a:normAutofit/>
          </a:bodyPr>
          <a:lstStyle/>
          <a:p>
            <a:r>
              <a:rPr lang="en-US" sz="6600" dirty="0"/>
              <a:t>The Solution to Pollution</a:t>
            </a:r>
          </a:p>
        </p:txBody>
      </p:sp>
      <p:sp>
        <p:nvSpPr>
          <p:cNvPr id="3" name="Content Placeholder 2">
            <a:extLst>
              <a:ext uri="{FF2B5EF4-FFF2-40B4-BE49-F238E27FC236}">
                <a16:creationId xmlns:a16="http://schemas.microsoft.com/office/drawing/2014/main" id="{C2694029-3DDF-407E-97C3-D0D9724D94D5}"/>
              </a:ext>
            </a:extLst>
          </p:cNvPr>
          <p:cNvSpPr>
            <a:spLocks noGrp="1"/>
          </p:cNvSpPr>
          <p:nvPr>
            <p:ph idx="1"/>
          </p:nvPr>
        </p:nvSpPr>
        <p:spPr>
          <a:xfrm>
            <a:off x="1500844" y="1428749"/>
            <a:ext cx="9622768" cy="4114801"/>
          </a:xfrm>
        </p:spPr>
        <p:txBody>
          <a:bodyPr>
            <a:normAutofit/>
          </a:bodyPr>
          <a:lstStyle/>
          <a:p>
            <a:pPr marL="742950" indent="-742950">
              <a:buFont typeface="+mj-lt"/>
              <a:buAutoNum type="arabicPeriod" startAt="3"/>
            </a:pPr>
            <a:r>
              <a:rPr lang="en-US" sz="3600" b="1" dirty="0"/>
              <a:t>Romans 7:24</a:t>
            </a:r>
            <a:r>
              <a:rPr lang="en-US" sz="3600" dirty="0"/>
              <a:t>  Wretched man that I am! </a:t>
            </a:r>
            <a:br>
              <a:rPr lang="en-US" sz="3600" dirty="0"/>
            </a:br>
            <a:r>
              <a:rPr lang="en-US" sz="3600" b="1" u="sng" dirty="0"/>
              <a:t>Who will set me free</a:t>
            </a:r>
            <a:r>
              <a:rPr lang="en-US" sz="3600" dirty="0"/>
              <a:t> from the body of this death? </a:t>
            </a:r>
          </a:p>
        </p:txBody>
      </p:sp>
      <p:graphicFrame>
        <p:nvGraphicFramePr>
          <p:cNvPr id="10" name="Diagram 9">
            <a:extLst>
              <a:ext uri="{FF2B5EF4-FFF2-40B4-BE49-F238E27FC236}">
                <a16:creationId xmlns:a16="http://schemas.microsoft.com/office/drawing/2014/main" id="{28360588-5802-4162-A005-B68C4E71057E}"/>
              </a:ext>
            </a:extLst>
          </p:cNvPr>
          <p:cNvGraphicFramePr/>
          <p:nvPr>
            <p:extLst>
              <p:ext uri="{D42A27DB-BD31-4B8C-83A1-F6EECF244321}">
                <p14:modId xmlns:p14="http://schemas.microsoft.com/office/powerpoint/2010/main" val="231903155"/>
              </p:ext>
            </p:extLst>
          </p:nvPr>
        </p:nvGraphicFramePr>
        <p:xfrm>
          <a:off x="5408612" y="2590800"/>
          <a:ext cx="6477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4F1DC20D-A49B-42DD-8139-B392A0AC7E57}"/>
              </a:ext>
            </a:extLst>
          </p:cNvPr>
          <p:cNvSpPr/>
          <p:nvPr/>
        </p:nvSpPr>
        <p:spPr>
          <a:xfrm>
            <a:off x="2817812" y="3886200"/>
            <a:ext cx="3170456"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a:t>Romans 7:25 </a:t>
            </a:r>
            <a:r>
              <a:rPr lang="en-US" sz="2800" dirty="0"/>
              <a:t>Thanks be to God through Jesus Christ our Lord! …</a:t>
            </a:r>
          </a:p>
        </p:txBody>
      </p:sp>
    </p:spTree>
    <p:extLst>
      <p:ext uri="{BB962C8B-B14F-4D97-AF65-F5344CB8AC3E}">
        <p14:creationId xmlns:p14="http://schemas.microsoft.com/office/powerpoint/2010/main" val="33213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0">
                                            <p:graphicEl>
                                              <a:dgm id="{6A7403BB-C4C1-4081-BCDE-29E699A89882}"/>
                                            </p:graphicEl>
                                          </p:spTgt>
                                        </p:tgtEl>
                                        <p:attrNameLst>
                                          <p:attrName>style.visibility</p:attrName>
                                        </p:attrNameLst>
                                      </p:cBhvr>
                                      <p:to>
                                        <p:strVal val="visible"/>
                                      </p:to>
                                    </p:set>
                                    <p:animEffect transition="in" filter="randombar(horizontal)">
                                      <p:cBhvr>
                                        <p:cTn id="14" dur="500"/>
                                        <p:tgtEl>
                                          <p:spTgt spid="10">
                                            <p:graphicEl>
                                              <a:dgm id="{6A7403BB-C4C1-4081-BCDE-29E699A89882}"/>
                                            </p:graphicEl>
                                          </p:spTgt>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0">
                                            <p:graphicEl>
                                              <a:dgm id="{9C6B0793-7084-445B-A309-F6ADE37B96F3}"/>
                                            </p:graphicEl>
                                          </p:spTgt>
                                        </p:tgtEl>
                                        <p:attrNameLst>
                                          <p:attrName>style.visibility</p:attrName>
                                        </p:attrNameLst>
                                      </p:cBhvr>
                                      <p:to>
                                        <p:strVal val="visible"/>
                                      </p:to>
                                    </p:set>
                                    <p:animEffect transition="in" filter="randombar(horizontal)">
                                      <p:cBhvr>
                                        <p:cTn id="17" dur="500"/>
                                        <p:tgtEl>
                                          <p:spTgt spid="10">
                                            <p:graphicEl>
                                              <a:dgm id="{9C6B0793-7084-445B-A309-F6ADE37B96F3}"/>
                                            </p:graphic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0">
                                            <p:graphicEl>
                                              <a:dgm id="{32146D01-5D3D-4D44-86C3-5C932FC2CD1D}"/>
                                            </p:graphicEl>
                                          </p:spTgt>
                                        </p:tgtEl>
                                        <p:attrNameLst>
                                          <p:attrName>style.visibility</p:attrName>
                                        </p:attrNameLst>
                                      </p:cBhvr>
                                      <p:to>
                                        <p:strVal val="visible"/>
                                      </p:to>
                                    </p:set>
                                    <p:animEffect transition="in" filter="randombar(horizontal)">
                                      <p:cBhvr>
                                        <p:cTn id="20" dur="500"/>
                                        <p:tgtEl>
                                          <p:spTgt spid="10">
                                            <p:graphicEl>
                                              <a:dgm id="{32146D01-5D3D-4D44-86C3-5C932FC2CD1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A16E740-68FF-4B2E-888E-61C9B783A5E2}"/>
              </a:ext>
            </a:extLst>
          </p:cNvPr>
          <p:cNvGraphicFramePr/>
          <p:nvPr>
            <p:extLst>
              <p:ext uri="{D42A27DB-BD31-4B8C-83A1-F6EECF244321}">
                <p14:modId xmlns:p14="http://schemas.microsoft.com/office/powerpoint/2010/main" val="3084524261"/>
              </p:ext>
            </p:extLst>
          </p:nvPr>
        </p:nvGraphicFramePr>
        <p:xfrm>
          <a:off x="1903412" y="-533400"/>
          <a:ext cx="8125883"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B83DB902-8261-4651-A95D-6736A6F4CBB4}"/>
              </a:ext>
            </a:extLst>
          </p:cNvPr>
          <p:cNvSpPr/>
          <p:nvPr/>
        </p:nvSpPr>
        <p:spPr>
          <a:xfrm>
            <a:off x="251353" y="3810000"/>
            <a:ext cx="11430000" cy="2677656"/>
          </a:xfrm>
          <a:prstGeom prst="rect">
            <a:avLst/>
          </a:prstGeom>
        </p:spPr>
        <p:txBody>
          <a:bodyPr wrap="square">
            <a:spAutoFit/>
          </a:bodyPr>
          <a:lstStyle/>
          <a:p>
            <a:r>
              <a:rPr lang="en-US" sz="2800" dirty="0"/>
              <a:t>James 1:5-8  But if any of you lacks wisdom, let him ask of God, who gives to all generously and without reproach, and it will be given to him. But he must ask in [GENUINE TRUST] without any [SECOND THOUGHTS}, for the one who [TRUSTS-DOESN’T TRUST] is like the surf of the sea, driven and tossed by the wind.  For that man ought not to expect that he will receive anything from the Lord, being a double-minded man, </a:t>
            </a:r>
            <a:r>
              <a:rPr lang="en-US" sz="2800" b="1" u="sng" dirty="0"/>
              <a:t>unstable in all his ways</a:t>
            </a:r>
            <a:r>
              <a:rPr lang="en-US" sz="2800" dirty="0"/>
              <a:t>. </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E02B-DCDB-42AB-8CE4-8304645D03A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F6641A5-17B4-435B-879A-EA08990C02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0755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021D-D621-430D-91A4-8FE16FDFFD85}"/>
              </a:ext>
            </a:extLst>
          </p:cNvPr>
          <p:cNvSpPr>
            <a:spLocks noGrp="1"/>
          </p:cNvSpPr>
          <p:nvPr>
            <p:ph type="title"/>
          </p:nvPr>
        </p:nvSpPr>
        <p:spPr>
          <a:xfrm>
            <a:off x="1512803" y="0"/>
            <a:ext cx="9144001" cy="1371600"/>
          </a:xfrm>
        </p:spPr>
        <p:txBody>
          <a:bodyPr>
            <a:normAutofit/>
          </a:bodyPr>
          <a:lstStyle/>
          <a:p>
            <a:pPr algn="ctr"/>
            <a:r>
              <a:rPr lang="en-US" sz="6600" b="1" i="1" u="sng"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NOT</a:t>
            </a:r>
            <a:r>
              <a:rPr lang="en-US" sz="66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“by Law”</a:t>
            </a:r>
          </a:p>
        </p:txBody>
      </p:sp>
      <p:sp>
        <p:nvSpPr>
          <p:cNvPr id="3" name="Content Placeholder 2">
            <a:extLst>
              <a:ext uri="{FF2B5EF4-FFF2-40B4-BE49-F238E27FC236}">
                <a16:creationId xmlns:a16="http://schemas.microsoft.com/office/drawing/2014/main" id="{F8C98AB4-9CFE-45FA-BDE6-0E6B92DA368B}"/>
              </a:ext>
            </a:extLst>
          </p:cNvPr>
          <p:cNvSpPr>
            <a:spLocks noGrp="1"/>
          </p:cNvSpPr>
          <p:nvPr>
            <p:ph idx="1"/>
          </p:nvPr>
        </p:nvSpPr>
        <p:spPr>
          <a:xfrm>
            <a:off x="1512803" y="1511586"/>
            <a:ext cx="9134391" cy="4114801"/>
          </a:xfrm>
        </p:spPr>
        <p:txBody>
          <a:bodyPr>
            <a:normAutofit/>
          </a:bodyPr>
          <a:lstStyle/>
          <a:p>
            <a:pPr marL="0" indent="0">
              <a:buNone/>
            </a:pPr>
            <a:r>
              <a:rPr lang="en-US" sz="2800" b="1" dirty="0"/>
              <a:t>Romans 7:1 </a:t>
            </a:r>
            <a:r>
              <a:rPr lang="en-US" sz="2800" dirty="0"/>
              <a:t>Or do you not know, brethren (for I am speaking to </a:t>
            </a:r>
            <a:r>
              <a:rPr lang="en-US" sz="2800" b="1" u="sng" dirty="0"/>
              <a:t>those who know the law</a:t>
            </a:r>
            <a:r>
              <a:rPr lang="en-US" sz="2800" dirty="0"/>
              <a:t>), that </a:t>
            </a:r>
            <a:r>
              <a:rPr lang="en-US" sz="2800" b="1" u="sng" dirty="0"/>
              <a:t>the law has jurisdiction over a person as long as he lives</a:t>
            </a:r>
            <a:r>
              <a:rPr lang="en-US" sz="2800" dirty="0"/>
              <a:t>? </a:t>
            </a:r>
          </a:p>
        </p:txBody>
      </p:sp>
      <p:sp>
        <p:nvSpPr>
          <p:cNvPr id="5" name="Rectangle 4">
            <a:extLst>
              <a:ext uri="{FF2B5EF4-FFF2-40B4-BE49-F238E27FC236}">
                <a16:creationId xmlns:a16="http://schemas.microsoft.com/office/drawing/2014/main" id="{D1BA9DD0-B615-406E-B532-3BFF449C628B}"/>
              </a:ext>
            </a:extLst>
          </p:cNvPr>
          <p:cNvSpPr/>
          <p:nvPr/>
        </p:nvSpPr>
        <p:spPr>
          <a:xfrm>
            <a:off x="1512803" y="2900082"/>
            <a:ext cx="8974614" cy="584775"/>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3200" dirty="0"/>
              <a:t>Romans 6:6  …our old self was crucified with Him…</a:t>
            </a:r>
          </a:p>
        </p:txBody>
      </p:sp>
      <p:pic>
        <p:nvPicPr>
          <p:cNvPr id="6" name="Picture 5">
            <a:extLst>
              <a:ext uri="{FF2B5EF4-FFF2-40B4-BE49-F238E27FC236}">
                <a16:creationId xmlns:a16="http://schemas.microsoft.com/office/drawing/2014/main" id="{45C181DE-ADC1-40D1-95F8-9C6C65C77995}"/>
              </a:ext>
            </a:extLst>
          </p:cNvPr>
          <p:cNvPicPr>
            <a:picLocks noChangeAspect="1"/>
          </p:cNvPicPr>
          <p:nvPr/>
        </p:nvPicPr>
        <p:blipFill>
          <a:blip r:embed="rId2"/>
          <a:stretch>
            <a:fillRect/>
          </a:stretch>
        </p:blipFill>
        <p:spPr>
          <a:xfrm>
            <a:off x="1701408" y="3411071"/>
            <a:ext cx="8696408" cy="3516728"/>
          </a:xfrm>
          <a:prstGeom prst="rect">
            <a:avLst/>
          </a:prstGeom>
        </p:spPr>
      </p:pic>
      <p:graphicFrame>
        <p:nvGraphicFramePr>
          <p:cNvPr id="7" name="Diagram 6">
            <a:extLst>
              <a:ext uri="{FF2B5EF4-FFF2-40B4-BE49-F238E27FC236}">
                <a16:creationId xmlns:a16="http://schemas.microsoft.com/office/drawing/2014/main" id="{63D684C4-A87D-4191-A7AC-B21586F7840D}"/>
              </a:ext>
            </a:extLst>
          </p:cNvPr>
          <p:cNvGraphicFramePr/>
          <p:nvPr/>
        </p:nvGraphicFramePr>
        <p:xfrm>
          <a:off x="4570412" y="3429000"/>
          <a:ext cx="3505200" cy="2197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609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7"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04782" y="3495"/>
            <a:ext cx="9144001" cy="1371600"/>
          </a:xfrm>
        </p:spPr>
        <p:txBody>
          <a:bodyPr>
            <a:normAutofit/>
            <a:scene3d>
              <a:camera prst="orthographicFront"/>
              <a:lightRig rig="threePt" dir="t"/>
            </a:scene3d>
            <a:sp3d extrusionH="57150">
              <a:bevelT w="38100" h="38100"/>
            </a:sp3d>
          </a:bodyPr>
          <a:lstStyle/>
          <a:p>
            <a:r>
              <a:rPr lang="en-US" sz="60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Last Week…Romans 6:13</a:t>
            </a:r>
          </a:p>
        </p:txBody>
      </p:sp>
      <p:sp>
        <p:nvSpPr>
          <p:cNvPr id="9" name="Content Placeholder 8">
            <a:extLst>
              <a:ext uri="{FF2B5EF4-FFF2-40B4-BE49-F238E27FC236}">
                <a16:creationId xmlns:a16="http://schemas.microsoft.com/office/drawing/2014/main" id="{95AE294A-88A0-44F0-A380-7A423789EFED}"/>
              </a:ext>
            </a:extLst>
          </p:cNvPr>
          <p:cNvSpPr>
            <a:spLocks noGrp="1"/>
          </p:cNvSpPr>
          <p:nvPr>
            <p:ph sz="half" idx="1"/>
          </p:nvPr>
        </p:nvSpPr>
        <p:spPr>
          <a:xfrm>
            <a:off x="1514379" y="3352800"/>
            <a:ext cx="4419599" cy="3330434"/>
          </a:xfrm>
        </p:spPr>
        <p:txBody>
          <a:bodyPr>
            <a:normAutofit/>
          </a:bodyPr>
          <a:lstStyle/>
          <a:p>
            <a:pPr marL="0" indent="0">
              <a:buNone/>
            </a:pP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Rebellion Against God:</a:t>
            </a:r>
          </a:p>
          <a:p>
            <a:r>
              <a:rPr lang="en-US" sz="2800" dirty="0"/>
              <a:t>Fighting for </a:t>
            </a:r>
            <a:r>
              <a:rPr lang="en-US" sz="2800" u="sng" dirty="0"/>
              <a:t>ME</a:t>
            </a:r>
            <a:r>
              <a:rPr lang="en-US" sz="2800" dirty="0"/>
              <a:t>!</a:t>
            </a:r>
          </a:p>
        </p:txBody>
      </p:sp>
      <p:sp>
        <p:nvSpPr>
          <p:cNvPr id="11" name="Content Placeholder 10">
            <a:extLst>
              <a:ext uri="{FF2B5EF4-FFF2-40B4-BE49-F238E27FC236}">
                <a16:creationId xmlns:a16="http://schemas.microsoft.com/office/drawing/2014/main" id="{DEEDA441-1B39-4118-8668-FA0028F1FB15}"/>
              </a:ext>
            </a:extLst>
          </p:cNvPr>
          <p:cNvSpPr>
            <a:spLocks noGrp="1"/>
          </p:cNvSpPr>
          <p:nvPr>
            <p:ph sz="half" idx="2"/>
          </p:nvPr>
        </p:nvSpPr>
        <p:spPr>
          <a:xfrm>
            <a:off x="6238781" y="3352800"/>
            <a:ext cx="4419600" cy="3330434"/>
          </a:xfrm>
        </p:spPr>
        <p:txBody>
          <a:bodyPr>
            <a:normAutofit/>
          </a:bodyPr>
          <a:lstStyle/>
          <a:p>
            <a:pPr marL="0" indent="0">
              <a:buNone/>
            </a:pP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Alongside God:</a:t>
            </a:r>
          </a:p>
          <a:p>
            <a:r>
              <a:rPr lang="en-US" sz="2800" dirty="0"/>
              <a:t>Fighting for </a:t>
            </a:r>
            <a:r>
              <a:rPr lang="en-US" sz="2800" u="sng" dirty="0"/>
              <a:t>God’s Love</a:t>
            </a:r>
          </a:p>
        </p:txBody>
      </p:sp>
      <p:sp>
        <p:nvSpPr>
          <p:cNvPr id="8" name="Rectangle 7">
            <a:extLst>
              <a:ext uri="{FF2B5EF4-FFF2-40B4-BE49-F238E27FC236}">
                <a16:creationId xmlns:a16="http://schemas.microsoft.com/office/drawing/2014/main" id="{0CA8EE2E-39DA-4166-8EED-24AE7132F598}"/>
              </a:ext>
            </a:extLst>
          </p:cNvPr>
          <p:cNvSpPr/>
          <p:nvPr/>
        </p:nvSpPr>
        <p:spPr>
          <a:xfrm>
            <a:off x="760412" y="1371600"/>
            <a:ext cx="10668000" cy="1815882"/>
          </a:xfrm>
          <a:prstGeom prst="rect">
            <a:avLst/>
          </a:prstGeom>
        </p:spPr>
        <p:txBody>
          <a:bodyPr wrap="square">
            <a:spAutoFit/>
          </a:bodyPr>
          <a:lstStyle/>
          <a:p>
            <a:r>
              <a:rPr lang="en-US" sz="2800" dirty="0"/>
              <a:t>Romans 6:13  do not go on </a:t>
            </a:r>
            <a:r>
              <a:rPr lang="en-US" sz="2800" b="1" u="sng" dirty="0"/>
              <a:t>aligning</a:t>
            </a:r>
            <a:r>
              <a:rPr lang="en-US" sz="2800" dirty="0"/>
              <a:t> the members of your body with </a:t>
            </a:r>
            <a:r>
              <a:rPr lang="en-US" sz="2800" b="1" u="sng" dirty="0"/>
              <a:t>rebellion</a:t>
            </a:r>
            <a:r>
              <a:rPr lang="en-US" sz="2800" dirty="0"/>
              <a:t> as </a:t>
            </a:r>
            <a:r>
              <a:rPr lang="en-US" sz="2800" b="1" u="sng" dirty="0"/>
              <a:t>weapons</a:t>
            </a:r>
            <a:r>
              <a:rPr lang="en-US" sz="2800" dirty="0"/>
              <a:t> of </a:t>
            </a:r>
            <a:r>
              <a:rPr lang="en-US" sz="2800" b="1" u="sng" dirty="0"/>
              <a:t>selfishness</a:t>
            </a:r>
            <a:r>
              <a:rPr lang="en-US" sz="2800" dirty="0"/>
              <a:t>; but </a:t>
            </a:r>
            <a:r>
              <a:rPr lang="en-US" sz="2800" b="1" u="sng" dirty="0"/>
              <a:t>align</a:t>
            </a:r>
            <a:r>
              <a:rPr lang="en-US" sz="2800" dirty="0"/>
              <a:t> yourselves with God as those </a:t>
            </a:r>
            <a:r>
              <a:rPr lang="en-US" sz="2800" b="1" u="sng" dirty="0"/>
              <a:t>alive from the dead</a:t>
            </a:r>
            <a:r>
              <a:rPr lang="en-US" sz="2800" dirty="0"/>
              <a:t>, and your members as </a:t>
            </a:r>
            <a:r>
              <a:rPr lang="en-US" sz="2800" b="1" u="sng" dirty="0"/>
              <a:t>weapons</a:t>
            </a:r>
            <a:r>
              <a:rPr lang="en-US" sz="2800" dirty="0"/>
              <a:t> of </a:t>
            </a:r>
            <a:r>
              <a:rPr lang="en-US" sz="2800" b="1" u="sng" dirty="0"/>
              <a:t>lovingkindness</a:t>
            </a:r>
            <a:r>
              <a:rPr lang="en-US" sz="2800" dirty="0"/>
              <a:t> to God. </a:t>
            </a:r>
          </a:p>
        </p:txBody>
      </p:sp>
    </p:spTree>
    <p:extLst>
      <p:ext uri="{BB962C8B-B14F-4D97-AF65-F5344CB8AC3E}">
        <p14:creationId xmlns:p14="http://schemas.microsoft.com/office/powerpoint/2010/main" val="106907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912812" y="3495"/>
            <a:ext cx="10134600" cy="1371600"/>
          </a:xfrm>
        </p:spPr>
        <p:txBody>
          <a:bodyPr>
            <a:normAutofit/>
            <a:scene3d>
              <a:camera prst="orthographicFront"/>
              <a:lightRig rig="threePt" dir="t"/>
            </a:scene3d>
            <a:sp3d extrusionH="57150">
              <a:bevelT w="38100" h="38100"/>
            </a:sp3d>
          </a:bodyPr>
          <a:lstStyle/>
          <a:p>
            <a:pPr algn="ctr"/>
            <a:r>
              <a:rPr lang="en-US" sz="60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 New Habit…Romans 6:16</a:t>
            </a:r>
          </a:p>
        </p:txBody>
      </p:sp>
      <p:sp>
        <p:nvSpPr>
          <p:cNvPr id="9" name="Content Placeholder 8">
            <a:extLst>
              <a:ext uri="{FF2B5EF4-FFF2-40B4-BE49-F238E27FC236}">
                <a16:creationId xmlns:a16="http://schemas.microsoft.com/office/drawing/2014/main" id="{95AE294A-88A0-44F0-A380-7A423789EFED}"/>
              </a:ext>
            </a:extLst>
          </p:cNvPr>
          <p:cNvSpPr>
            <a:spLocks noGrp="1"/>
          </p:cNvSpPr>
          <p:nvPr>
            <p:ph sz="half" idx="1"/>
          </p:nvPr>
        </p:nvSpPr>
        <p:spPr>
          <a:xfrm>
            <a:off x="1514379" y="3352800"/>
            <a:ext cx="4419599" cy="3330434"/>
          </a:xfrm>
        </p:spPr>
        <p:txBody>
          <a:bodyPr>
            <a:normAutofit/>
          </a:bodyPr>
          <a:lstStyle/>
          <a:p>
            <a:pPr marL="0" indent="0">
              <a:buNone/>
            </a:pP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Rebellion Against God:</a:t>
            </a:r>
          </a:p>
          <a:p>
            <a:r>
              <a:rPr lang="en-US" sz="2800" dirty="0"/>
              <a:t>Building a pattern &amp; lifestyle of death.</a:t>
            </a:r>
          </a:p>
        </p:txBody>
      </p:sp>
      <p:sp>
        <p:nvSpPr>
          <p:cNvPr id="11" name="Content Placeholder 10">
            <a:extLst>
              <a:ext uri="{FF2B5EF4-FFF2-40B4-BE49-F238E27FC236}">
                <a16:creationId xmlns:a16="http://schemas.microsoft.com/office/drawing/2014/main" id="{DEEDA441-1B39-4118-8668-FA0028F1FB15}"/>
              </a:ext>
            </a:extLst>
          </p:cNvPr>
          <p:cNvSpPr>
            <a:spLocks noGrp="1"/>
          </p:cNvSpPr>
          <p:nvPr>
            <p:ph sz="half" idx="2"/>
          </p:nvPr>
        </p:nvSpPr>
        <p:spPr>
          <a:xfrm>
            <a:off x="6238781" y="3352800"/>
            <a:ext cx="4419600" cy="3330434"/>
          </a:xfrm>
        </p:spPr>
        <p:txBody>
          <a:bodyPr>
            <a:normAutofit/>
          </a:bodyPr>
          <a:lstStyle/>
          <a:p>
            <a:pPr marL="0" indent="0">
              <a:buNone/>
            </a:pP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Alongside God:</a:t>
            </a:r>
          </a:p>
          <a:p>
            <a:r>
              <a:rPr lang="en-US" sz="2800" dirty="0"/>
              <a:t>Building a pattern &amp; lifestyle of fruitfulness.</a:t>
            </a:r>
            <a:endParaRPr lang="en-US" sz="2800" u="sng" dirty="0"/>
          </a:p>
        </p:txBody>
      </p:sp>
      <p:sp>
        <p:nvSpPr>
          <p:cNvPr id="8" name="Rectangle 7">
            <a:extLst>
              <a:ext uri="{FF2B5EF4-FFF2-40B4-BE49-F238E27FC236}">
                <a16:creationId xmlns:a16="http://schemas.microsoft.com/office/drawing/2014/main" id="{0CA8EE2E-39DA-4166-8EED-24AE7132F598}"/>
              </a:ext>
            </a:extLst>
          </p:cNvPr>
          <p:cNvSpPr/>
          <p:nvPr/>
        </p:nvSpPr>
        <p:spPr>
          <a:xfrm>
            <a:off x="760412" y="1371600"/>
            <a:ext cx="10668000" cy="1815882"/>
          </a:xfrm>
          <a:prstGeom prst="rect">
            <a:avLst/>
          </a:prstGeom>
        </p:spPr>
        <p:txBody>
          <a:bodyPr wrap="square">
            <a:spAutoFit/>
          </a:bodyPr>
          <a:lstStyle/>
          <a:p>
            <a:r>
              <a:rPr lang="en-US" sz="2800" dirty="0"/>
              <a:t>Romans 6:16 Do you not know that when you present yourselves to someone as </a:t>
            </a:r>
            <a:r>
              <a:rPr lang="en-US" sz="2800" b="1" u="sng" dirty="0"/>
              <a:t>slaves for obedience</a:t>
            </a:r>
            <a:r>
              <a:rPr lang="en-US" sz="2800" dirty="0"/>
              <a:t>, you are slaves of the one whom you obey, either of </a:t>
            </a:r>
            <a:r>
              <a:rPr lang="en-US" sz="2800" b="1" u="sng" dirty="0"/>
              <a:t>rebellion resulting in death</a:t>
            </a:r>
            <a:r>
              <a:rPr lang="en-US" sz="2800" dirty="0"/>
              <a:t>, or of </a:t>
            </a:r>
            <a:r>
              <a:rPr lang="en-US" sz="2800" b="1" u="sng" dirty="0"/>
              <a:t>listening &amp; following</a:t>
            </a:r>
            <a:r>
              <a:rPr lang="en-US" sz="2800" dirty="0"/>
              <a:t>, </a:t>
            </a:r>
            <a:r>
              <a:rPr lang="en-US" sz="2800" b="1" u="sng" dirty="0"/>
              <a:t>resulting in lovingkindness</a:t>
            </a:r>
            <a:r>
              <a:rPr lang="en-US" sz="2800" dirty="0"/>
              <a:t>? </a:t>
            </a:r>
          </a:p>
        </p:txBody>
      </p:sp>
      <p:pic>
        <p:nvPicPr>
          <p:cNvPr id="2" name="Picture 1">
            <a:extLst>
              <a:ext uri="{FF2B5EF4-FFF2-40B4-BE49-F238E27FC236}">
                <a16:creationId xmlns:a16="http://schemas.microsoft.com/office/drawing/2014/main" id="{7E53998D-CF39-4C3D-A591-8E8AA16C6CE8}"/>
              </a:ext>
            </a:extLst>
          </p:cNvPr>
          <p:cNvPicPr>
            <a:picLocks noChangeAspect="1"/>
          </p:cNvPicPr>
          <p:nvPr/>
        </p:nvPicPr>
        <p:blipFill>
          <a:blip r:embed="rId2"/>
          <a:stretch>
            <a:fillRect/>
          </a:stretch>
        </p:blipFill>
        <p:spPr>
          <a:xfrm>
            <a:off x="3152423" y="4724400"/>
            <a:ext cx="5563109" cy="2249658"/>
          </a:xfrm>
          <a:prstGeom prst="rect">
            <a:avLst/>
          </a:prstGeom>
        </p:spPr>
      </p:pic>
    </p:spTree>
    <p:extLst>
      <p:ext uri="{BB962C8B-B14F-4D97-AF65-F5344CB8AC3E}">
        <p14:creationId xmlns:p14="http://schemas.microsoft.com/office/powerpoint/2010/main" val="53265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Title and Content Layout with Chart</a:t>
            </a:r>
          </a:p>
        </p:txBody>
      </p:sp>
      <p:graphicFrame>
        <p:nvGraphicFramePr>
          <p:cNvPr id="6" name="Content Placeholder 5" descr="Clustered Column – Line Combination chart showing the values of 3 series for 4 categories. The first 2 series are columns and the 3rd series is the line."/>
          <p:cNvGraphicFramePr>
            <a:graphicFrameLocks noGrp="1"/>
          </p:cNvGraphicFramePr>
          <p:nvPr>
            <p:ph idx="1"/>
            <p:extLst>
              <p:ext uri="{D42A27DB-BD31-4B8C-83A1-F6EECF244321}">
                <p14:modId xmlns:p14="http://schemas.microsoft.com/office/powerpoint/2010/main" val="426050944"/>
              </p:ext>
            </p:extLst>
          </p:nvPr>
        </p:nvGraphicFramePr>
        <p:xfrm>
          <a:off x="1522413" y="1905000"/>
          <a:ext cx="9134475" cy="4114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Content Layout with Table</a:t>
            </a:r>
            <a:endParaRPr lang="en-US" dirty="0"/>
          </a:p>
        </p:txBody>
      </p:sp>
      <p:sp>
        <p:nvSpPr>
          <p:cNvPr id="3" name="Content Placeholder 2"/>
          <p:cNvSpPr>
            <a:spLocks noGrp="1"/>
          </p:cNvSpPr>
          <p:nvPr>
            <p:ph sz="half" idx="1"/>
          </p:nvPr>
        </p:nvSpPr>
        <p:spPr/>
        <p:txBody>
          <a:bodyPr/>
          <a:lstStyle/>
          <a:p>
            <a:r>
              <a:rPr lang="en-US"/>
              <a:t>First bullet point here</a:t>
            </a:r>
          </a:p>
          <a:p>
            <a:r>
              <a:rPr lang="en-US"/>
              <a:t>Second bullet point here</a:t>
            </a:r>
          </a:p>
          <a:p>
            <a:r>
              <a:rPr lang="en-US"/>
              <a:t>Third bullet point here</a:t>
            </a:r>
            <a:endParaRPr lang="en-US"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654082240"/>
              </p:ext>
            </p:extLst>
          </p:nvPr>
        </p:nvGraphicFramePr>
        <p:xfrm>
          <a:off x="6229350" y="1905000"/>
          <a:ext cx="4419600" cy="2057400"/>
        </p:xfrm>
        <a:graphic>
          <a:graphicData uri="http://schemas.openxmlformats.org/drawingml/2006/table">
            <a:tbl>
              <a:tblPr firstRow="1" bandRow="1">
                <a:tableStyleId>{073A0DAA-6AF3-43AB-8588-CEC1D06C72B9}</a:tableStyleId>
              </a:tblPr>
              <a:tblGrid>
                <a:gridCol w="1473200">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tblGrid>
              <a:tr h="514350">
                <a:tc>
                  <a:txBody>
                    <a:bodyPr/>
                    <a:lstStyle/>
                    <a:p>
                      <a:r>
                        <a:rPr lang="en-US" dirty="0"/>
                        <a:t>Class</a:t>
                      </a:r>
                    </a:p>
                  </a:txBody>
                  <a:tcPr anchor="ctr"/>
                </a:tc>
                <a:tc>
                  <a:txBody>
                    <a:bodyPr/>
                    <a:lstStyle/>
                    <a:p>
                      <a:pPr algn="ctr"/>
                      <a:r>
                        <a:rPr lang="en-US" dirty="0"/>
                        <a:t>Group 1</a:t>
                      </a:r>
                    </a:p>
                  </a:txBody>
                  <a:tcPr anchor="ctr"/>
                </a:tc>
                <a:tc>
                  <a:txBody>
                    <a:bodyPr/>
                    <a:lstStyle/>
                    <a:p>
                      <a:pPr algn="ctr"/>
                      <a:r>
                        <a:rPr lang="en-US" dirty="0"/>
                        <a:t>Group 2</a:t>
                      </a:r>
                    </a:p>
                  </a:txBody>
                  <a:tcPr anchor="ctr"/>
                </a:tc>
                <a:extLst>
                  <a:ext uri="{0D108BD9-81ED-4DB2-BD59-A6C34878D82A}">
                    <a16:rowId xmlns:a16="http://schemas.microsoft.com/office/drawing/2014/main" val="10000"/>
                  </a:ext>
                </a:extLst>
              </a:tr>
              <a:tr h="514350">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14350">
                <a:tc>
                  <a:txBody>
                    <a:bodyPr/>
                    <a:lstStyle/>
                    <a:p>
                      <a:r>
                        <a:rPr lang="en-US" dirty="0"/>
                        <a:t>Class</a:t>
                      </a:r>
                      <a:r>
                        <a:rPr lang="en-US" baseline="0" dirty="0"/>
                        <a:t> 2</a:t>
                      </a:r>
                      <a:endParaRPr lang="en-US" dirty="0"/>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14350">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021D-D621-430D-91A4-8FE16FDFFD85}"/>
              </a:ext>
            </a:extLst>
          </p:cNvPr>
          <p:cNvSpPr>
            <a:spLocks noGrp="1"/>
          </p:cNvSpPr>
          <p:nvPr>
            <p:ph type="title"/>
          </p:nvPr>
        </p:nvSpPr>
        <p:spPr/>
        <p:txBody>
          <a:bodyPr>
            <a:normAutofit/>
          </a:bodyPr>
          <a:lstStyle/>
          <a:p>
            <a:pPr algn="ctr"/>
            <a:r>
              <a:rPr lang="en-US" sz="66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“New Life”</a:t>
            </a:r>
          </a:p>
        </p:txBody>
      </p:sp>
      <p:sp>
        <p:nvSpPr>
          <p:cNvPr id="3" name="Content Placeholder 2">
            <a:extLst>
              <a:ext uri="{FF2B5EF4-FFF2-40B4-BE49-F238E27FC236}">
                <a16:creationId xmlns:a16="http://schemas.microsoft.com/office/drawing/2014/main" id="{F8C98AB4-9CFE-45FA-BDE6-0E6B92DA368B}"/>
              </a:ext>
            </a:extLst>
          </p:cNvPr>
          <p:cNvSpPr>
            <a:spLocks noGrp="1"/>
          </p:cNvSpPr>
          <p:nvPr>
            <p:ph idx="1"/>
          </p:nvPr>
        </p:nvSpPr>
        <p:spPr/>
        <p:txBody>
          <a:bodyPr>
            <a:normAutofit/>
          </a:bodyPr>
          <a:lstStyle/>
          <a:p>
            <a:pPr marL="0" indent="0">
              <a:buNone/>
            </a:pPr>
            <a:r>
              <a:rPr lang="en-US" sz="2800" b="1" dirty="0"/>
              <a:t>Romans 6:14 </a:t>
            </a:r>
            <a:r>
              <a:rPr lang="en-US" sz="2800" dirty="0"/>
              <a:t>For rebellion shall not be master over you, for </a:t>
            </a:r>
            <a:r>
              <a:rPr lang="en-US" sz="2800" b="1" u="sng" dirty="0"/>
              <a:t>you are not under law </a:t>
            </a:r>
            <a:r>
              <a:rPr lang="en-US" sz="2800" dirty="0"/>
              <a:t>but </a:t>
            </a:r>
            <a:r>
              <a:rPr lang="en-US" sz="2800" b="1" u="sng" dirty="0"/>
              <a:t>under grace</a:t>
            </a:r>
            <a:r>
              <a:rPr lang="en-US" sz="2800" dirty="0"/>
              <a:t>. </a:t>
            </a:r>
          </a:p>
        </p:txBody>
      </p:sp>
      <p:pic>
        <p:nvPicPr>
          <p:cNvPr id="4" name="Picture 3">
            <a:extLst>
              <a:ext uri="{FF2B5EF4-FFF2-40B4-BE49-F238E27FC236}">
                <a16:creationId xmlns:a16="http://schemas.microsoft.com/office/drawing/2014/main" id="{F52DBFFA-2565-4ADD-AEB3-395EA629A4F0}"/>
              </a:ext>
            </a:extLst>
          </p:cNvPr>
          <p:cNvPicPr>
            <a:picLocks noChangeAspect="1"/>
          </p:cNvPicPr>
          <p:nvPr/>
        </p:nvPicPr>
        <p:blipFill>
          <a:blip r:embed="rId2"/>
          <a:stretch>
            <a:fillRect/>
          </a:stretch>
        </p:blipFill>
        <p:spPr>
          <a:xfrm>
            <a:off x="1565233" y="3181349"/>
            <a:ext cx="9048750" cy="2990850"/>
          </a:xfrm>
          <a:prstGeom prst="rect">
            <a:avLst/>
          </a:prstGeom>
        </p:spPr>
      </p:pic>
    </p:spTree>
    <p:extLst>
      <p:ext uri="{BB962C8B-B14F-4D97-AF65-F5344CB8AC3E}">
        <p14:creationId xmlns:p14="http://schemas.microsoft.com/office/powerpoint/2010/main" val="286575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Title and Content Layout with SmartArt</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2718408119"/>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 Slide Title - 5</a:t>
            </a:r>
          </a:p>
        </p:txBody>
      </p:sp>
      <p:sp>
        <p:nvSpPr>
          <p:cNvPr id="4" name="Text Placeholder 3"/>
          <p:cNvSpPr>
            <a:spLocks noGrp="1"/>
          </p:cNvSpPr>
          <p:nvPr>
            <p:ph type="body" sz="half" idx="2"/>
          </p:nvPr>
        </p:nvSpPr>
        <p:spPr/>
        <p:txBody>
          <a:bodyPr/>
          <a:lstStyle/>
          <a:p>
            <a:endParaRPr lang="en-US"/>
          </a:p>
        </p:txBody>
      </p:sp>
      <p:sp>
        <p:nvSpPr>
          <p:cNvPr id="2" name="Picture Placeholder 1" descr="An empty placeholder to add an image. Click on the placeholder and select the image that you wish to add."/>
          <p:cNvSpPr>
            <a:spLocks noGrp="1"/>
          </p:cNvSpPr>
          <p:nvPr>
            <p:ph type="pic" idx="1"/>
          </p:nvPr>
        </p:nvSpPr>
        <p:spPr/>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021D-D621-430D-91A4-8FE16FDFFD85}"/>
              </a:ext>
            </a:extLst>
          </p:cNvPr>
          <p:cNvSpPr>
            <a:spLocks noGrp="1"/>
          </p:cNvSpPr>
          <p:nvPr>
            <p:ph type="title"/>
          </p:nvPr>
        </p:nvSpPr>
        <p:spPr>
          <a:xfrm>
            <a:off x="1512803" y="0"/>
            <a:ext cx="9144001" cy="1371600"/>
          </a:xfrm>
        </p:spPr>
        <p:txBody>
          <a:bodyPr>
            <a:normAutofit/>
          </a:bodyPr>
          <a:lstStyle/>
          <a:p>
            <a:pPr algn="ctr"/>
            <a:r>
              <a:rPr lang="en-US" sz="6600" b="1" i="1" u="sng"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NOT</a:t>
            </a:r>
            <a:r>
              <a:rPr lang="en-US" sz="66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“by Law”</a:t>
            </a:r>
          </a:p>
        </p:txBody>
      </p:sp>
      <p:sp>
        <p:nvSpPr>
          <p:cNvPr id="3" name="Content Placeholder 2">
            <a:extLst>
              <a:ext uri="{FF2B5EF4-FFF2-40B4-BE49-F238E27FC236}">
                <a16:creationId xmlns:a16="http://schemas.microsoft.com/office/drawing/2014/main" id="{F8C98AB4-9CFE-45FA-BDE6-0E6B92DA368B}"/>
              </a:ext>
            </a:extLst>
          </p:cNvPr>
          <p:cNvSpPr>
            <a:spLocks noGrp="1"/>
          </p:cNvSpPr>
          <p:nvPr>
            <p:ph idx="1"/>
          </p:nvPr>
        </p:nvSpPr>
        <p:spPr>
          <a:xfrm>
            <a:off x="1512803" y="1511586"/>
            <a:ext cx="9134391" cy="4114801"/>
          </a:xfrm>
        </p:spPr>
        <p:txBody>
          <a:bodyPr>
            <a:normAutofit/>
          </a:bodyPr>
          <a:lstStyle/>
          <a:p>
            <a:pPr marL="0" indent="0">
              <a:buNone/>
            </a:pPr>
            <a:r>
              <a:rPr lang="en-US" sz="2800" b="1" dirty="0"/>
              <a:t>Romans 7:1 </a:t>
            </a:r>
            <a:r>
              <a:rPr lang="en-US" sz="2800" dirty="0"/>
              <a:t>Or do you not know, brethren (for I am speaking to </a:t>
            </a:r>
            <a:r>
              <a:rPr lang="en-US" sz="2800" b="1" u="sng" dirty="0"/>
              <a:t>those who know the law</a:t>
            </a:r>
            <a:r>
              <a:rPr lang="en-US" sz="2800" dirty="0"/>
              <a:t>), that </a:t>
            </a:r>
            <a:r>
              <a:rPr lang="en-US" sz="2800" b="1" u="sng" dirty="0"/>
              <a:t>the law has jurisdiction over a person as long as he lives</a:t>
            </a:r>
            <a:r>
              <a:rPr lang="en-US" sz="2800" dirty="0"/>
              <a:t>? </a:t>
            </a:r>
          </a:p>
        </p:txBody>
      </p:sp>
      <p:pic>
        <p:nvPicPr>
          <p:cNvPr id="8" name="Picture 7">
            <a:extLst>
              <a:ext uri="{FF2B5EF4-FFF2-40B4-BE49-F238E27FC236}">
                <a16:creationId xmlns:a16="http://schemas.microsoft.com/office/drawing/2014/main" id="{C1CAC0EF-BC2E-4361-8357-31F122ED086C}"/>
              </a:ext>
            </a:extLst>
          </p:cNvPr>
          <p:cNvPicPr>
            <a:picLocks noChangeAspect="1"/>
          </p:cNvPicPr>
          <p:nvPr/>
        </p:nvPicPr>
        <p:blipFill>
          <a:blip r:embed="rId2"/>
          <a:stretch>
            <a:fillRect/>
          </a:stretch>
        </p:blipFill>
        <p:spPr>
          <a:xfrm>
            <a:off x="1599946" y="3078350"/>
            <a:ext cx="9047248" cy="2987299"/>
          </a:xfrm>
          <a:prstGeom prst="rect">
            <a:avLst/>
          </a:prstGeom>
        </p:spPr>
      </p:pic>
      <p:sp>
        <p:nvSpPr>
          <p:cNvPr id="9" name="Rectangle 8">
            <a:extLst>
              <a:ext uri="{FF2B5EF4-FFF2-40B4-BE49-F238E27FC236}">
                <a16:creationId xmlns:a16="http://schemas.microsoft.com/office/drawing/2014/main" id="{5A5760C5-2A26-4A21-8ADF-F13E171599B7}"/>
              </a:ext>
            </a:extLst>
          </p:cNvPr>
          <p:cNvSpPr/>
          <p:nvPr/>
        </p:nvSpPr>
        <p:spPr>
          <a:xfrm>
            <a:off x="1504798" y="4572000"/>
            <a:ext cx="9134391" cy="584775"/>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3200" dirty="0"/>
              <a:t>Romans 6:6  …our old self was crucified with Him…</a:t>
            </a:r>
          </a:p>
        </p:txBody>
      </p:sp>
    </p:spTree>
    <p:extLst>
      <p:ext uri="{BB962C8B-B14F-4D97-AF65-F5344CB8AC3E}">
        <p14:creationId xmlns:p14="http://schemas.microsoft.com/office/powerpoint/2010/main" val="426045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021D-D621-430D-91A4-8FE16FDFFD85}"/>
              </a:ext>
            </a:extLst>
          </p:cNvPr>
          <p:cNvSpPr>
            <a:spLocks noGrp="1"/>
          </p:cNvSpPr>
          <p:nvPr>
            <p:ph type="title"/>
          </p:nvPr>
        </p:nvSpPr>
        <p:spPr>
          <a:xfrm>
            <a:off x="1512803" y="0"/>
            <a:ext cx="9144001" cy="1371600"/>
          </a:xfrm>
        </p:spPr>
        <p:txBody>
          <a:bodyPr>
            <a:normAutofit/>
          </a:bodyPr>
          <a:lstStyle/>
          <a:p>
            <a:pPr algn="ctr"/>
            <a:r>
              <a:rPr lang="en-US" sz="6600" b="1" i="1" u="sng"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NOT</a:t>
            </a:r>
            <a:r>
              <a:rPr lang="en-US" sz="66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“by Law”</a:t>
            </a:r>
          </a:p>
        </p:txBody>
      </p:sp>
      <p:graphicFrame>
        <p:nvGraphicFramePr>
          <p:cNvPr id="6" name="Diagram 5">
            <a:extLst>
              <a:ext uri="{FF2B5EF4-FFF2-40B4-BE49-F238E27FC236}">
                <a16:creationId xmlns:a16="http://schemas.microsoft.com/office/drawing/2014/main" id="{F59A9B1B-F191-4B08-B721-155E4F85933F}"/>
              </a:ext>
            </a:extLst>
          </p:cNvPr>
          <p:cNvGraphicFramePr/>
          <p:nvPr>
            <p:extLst>
              <p:ext uri="{D42A27DB-BD31-4B8C-83A1-F6EECF244321}">
                <p14:modId xmlns:p14="http://schemas.microsoft.com/office/powerpoint/2010/main" val="2300157880"/>
              </p:ext>
            </p:extLst>
          </p:nvPr>
        </p:nvGraphicFramePr>
        <p:xfrm>
          <a:off x="303212" y="1371600"/>
          <a:ext cx="115824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259391D2-3D2A-4809-925C-83759E3F8120}"/>
              </a:ext>
            </a:extLst>
          </p:cNvPr>
          <p:cNvSpPr/>
          <p:nvPr/>
        </p:nvSpPr>
        <p:spPr>
          <a:xfrm rot="16200000">
            <a:off x="-967957" y="3252369"/>
            <a:ext cx="39228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For Example</a:t>
            </a:r>
          </a:p>
        </p:txBody>
      </p:sp>
      <p:sp>
        <p:nvSpPr>
          <p:cNvPr id="12" name="Rectangle 11" hidden="1">
            <a:extLst>
              <a:ext uri="{FF2B5EF4-FFF2-40B4-BE49-F238E27FC236}">
                <a16:creationId xmlns:a16="http://schemas.microsoft.com/office/drawing/2014/main" id="{37894F43-9D0A-44C1-A954-BB4D4E5C2D18}"/>
              </a:ext>
            </a:extLst>
          </p:cNvPr>
          <p:cNvSpPr/>
          <p:nvPr/>
        </p:nvSpPr>
        <p:spPr>
          <a:xfrm>
            <a:off x="1903412" y="3714034"/>
            <a:ext cx="9897069" cy="206210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3200" dirty="0"/>
              <a:t>Romans 7:4 Therefore, my brethren, </a:t>
            </a:r>
            <a:r>
              <a:rPr lang="en-US" sz="3200" b="1" u="sng" dirty="0"/>
              <a:t>you were made to die</a:t>
            </a:r>
            <a:r>
              <a:rPr lang="en-US" sz="3200" dirty="0"/>
              <a:t> to the Law </a:t>
            </a:r>
            <a:r>
              <a:rPr lang="en-US" sz="3200" b="1" u="sng" dirty="0"/>
              <a:t>through the body of Christ</a:t>
            </a:r>
            <a:r>
              <a:rPr lang="en-US" sz="3200" dirty="0"/>
              <a:t>, so that you might be </a:t>
            </a:r>
            <a:r>
              <a:rPr lang="en-US" sz="3200" b="1" u="sng" dirty="0"/>
              <a:t>joined to another</a:t>
            </a:r>
            <a:r>
              <a:rPr lang="en-US" sz="3200" dirty="0"/>
              <a:t>, to </a:t>
            </a:r>
            <a:r>
              <a:rPr lang="en-US" sz="3200" b="1" u="sng" dirty="0"/>
              <a:t>Him who was raised from the dead</a:t>
            </a:r>
            <a:r>
              <a:rPr lang="en-US" sz="3200" dirty="0"/>
              <a:t>, in order that we might </a:t>
            </a:r>
            <a:r>
              <a:rPr lang="en-US" sz="3200" b="1" u="sng" dirty="0"/>
              <a:t>bear fruit for God</a:t>
            </a:r>
            <a:r>
              <a:rPr lang="en-US" sz="3200" dirty="0"/>
              <a:t>. </a:t>
            </a:r>
          </a:p>
        </p:txBody>
      </p:sp>
      <p:sp>
        <p:nvSpPr>
          <p:cNvPr id="13" name="Rectangle 12" hidden="1">
            <a:extLst>
              <a:ext uri="{FF2B5EF4-FFF2-40B4-BE49-F238E27FC236}">
                <a16:creationId xmlns:a16="http://schemas.microsoft.com/office/drawing/2014/main" id="{C0E7AE6F-88F2-4932-AB98-6AB55DB2F5DF}"/>
              </a:ext>
            </a:extLst>
          </p:cNvPr>
          <p:cNvSpPr/>
          <p:nvPr/>
        </p:nvSpPr>
        <p:spPr>
          <a:xfrm>
            <a:off x="1913236" y="5785991"/>
            <a:ext cx="9753600" cy="1077218"/>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3200" dirty="0"/>
              <a:t>Romans 6:6 …our old self was </a:t>
            </a:r>
            <a:r>
              <a:rPr lang="en-US" sz="3200" b="1" u="sng" dirty="0"/>
              <a:t>crucified with Him</a:t>
            </a:r>
            <a:r>
              <a:rPr lang="en-US" sz="3200" dirty="0"/>
              <a:t>, in order that our body of rebellion might be done away with</a:t>
            </a:r>
          </a:p>
        </p:txBody>
      </p:sp>
    </p:spTree>
    <p:extLst>
      <p:ext uri="{BB962C8B-B14F-4D97-AF65-F5344CB8AC3E}">
        <p14:creationId xmlns:p14="http://schemas.microsoft.com/office/powerpoint/2010/main" val="190062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graphicEl>
                                              <a:dgm id="{3FAFC5B4-AD7E-4924-BB7A-0A166988F2C9}"/>
                                            </p:graphicEl>
                                          </p:spTgt>
                                        </p:tgtEl>
                                        <p:attrNameLst>
                                          <p:attrName>style.visibility</p:attrName>
                                        </p:attrNameLst>
                                      </p:cBhvr>
                                      <p:to>
                                        <p:strVal val="visible"/>
                                      </p:to>
                                    </p:set>
                                    <p:animEffect transition="in" filter="randombar(horizontal)">
                                      <p:cBhvr>
                                        <p:cTn id="7" dur="500"/>
                                        <p:tgtEl>
                                          <p:spTgt spid="6">
                                            <p:graphicEl>
                                              <a:dgm id="{3FAFC5B4-AD7E-4924-BB7A-0A166988F2C9}"/>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graphicEl>
                                              <a:dgm id="{487B235E-E494-458B-A17F-43F81A0DC27E}"/>
                                            </p:graphicEl>
                                          </p:spTgt>
                                        </p:tgtEl>
                                        <p:attrNameLst>
                                          <p:attrName>style.visibility</p:attrName>
                                        </p:attrNameLst>
                                      </p:cBhvr>
                                      <p:to>
                                        <p:strVal val="visible"/>
                                      </p:to>
                                    </p:set>
                                    <p:animEffect transition="in" filter="randombar(horizontal)">
                                      <p:cBhvr>
                                        <p:cTn id="10" dur="500"/>
                                        <p:tgtEl>
                                          <p:spTgt spid="6">
                                            <p:graphicEl>
                                              <a:dgm id="{487B235E-E494-458B-A17F-43F81A0DC27E}"/>
                                            </p:graphic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graphicEl>
                                              <a:dgm id="{1C5DB496-D145-45BE-891C-B27EB7CA48AB}"/>
                                            </p:graphicEl>
                                          </p:spTgt>
                                        </p:tgtEl>
                                        <p:attrNameLst>
                                          <p:attrName>style.visibility</p:attrName>
                                        </p:attrNameLst>
                                      </p:cBhvr>
                                      <p:to>
                                        <p:strVal val="visible"/>
                                      </p:to>
                                    </p:set>
                                    <p:animEffect transition="in" filter="randombar(horizontal)">
                                      <p:cBhvr>
                                        <p:cTn id="13" dur="500"/>
                                        <p:tgtEl>
                                          <p:spTgt spid="6">
                                            <p:graphicEl>
                                              <a:dgm id="{1C5DB496-D145-45BE-891C-B27EB7CA48A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6">
                                            <p:graphicEl>
                                              <a:dgm id="{6A7403BB-C4C1-4081-BCDE-29E699A89882}"/>
                                            </p:graphicEl>
                                          </p:spTgt>
                                        </p:tgtEl>
                                        <p:attrNameLst>
                                          <p:attrName>style.visibility</p:attrName>
                                        </p:attrNameLst>
                                      </p:cBhvr>
                                      <p:to>
                                        <p:strVal val="visible"/>
                                      </p:to>
                                    </p:set>
                                    <p:animEffect transition="in" filter="randombar(horizontal)">
                                      <p:cBhvr>
                                        <p:cTn id="18" dur="500"/>
                                        <p:tgtEl>
                                          <p:spTgt spid="6">
                                            <p:graphicEl>
                                              <a:dgm id="{6A7403BB-C4C1-4081-BCDE-29E699A89882}"/>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6">
                                            <p:graphicEl>
                                              <a:dgm id="{9C6B0793-7084-445B-A309-F6ADE37B96F3}"/>
                                            </p:graphicEl>
                                          </p:spTgt>
                                        </p:tgtEl>
                                        <p:attrNameLst>
                                          <p:attrName>style.visibility</p:attrName>
                                        </p:attrNameLst>
                                      </p:cBhvr>
                                      <p:to>
                                        <p:strVal val="visible"/>
                                      </p:to>
                                    </p:set>
                                    <p:animEffect transition="in" filter="randombar(horizontal)">
                                      <p:cBhvr>
                                        <p:cTn id="21" dur="500"/>
                                        <p:tgtEl>
                                          <p:spTgt spid="6">
                                            <p:graphicEl>
                                              <a:dgm id="{9C6B0793-7084-445B-A309-F6ADE37B96F3}"/>
                                            </p:graphic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
                                            <p:graphicEl>
                                              <a:dgm id="{32146D01-5D3D-4D44-86C3-5C932FC2CD1D}"/>
                                            </p:graphicEl>
                                          </p:spTgt>
                                        </p:tgtEl>
                                        <p:attrNameLst>
                                          <p:attrName>style.visibility</p:attrName>
                                        </p:attrNameLst>
                                      </p:cBhvr>
                                      <p:to>
                                        <p:strVal val="visible"/>
                                      </p:to>
                                    </p:set>
                                    <p:animEffect transition="in" filter="randombar(horizontal)">
                                      <p:cBhvr>
                                        <p:cTn id="24" dur="500"/>
                                        <p:tgtEl>
                                          <p:spTgt spid="6">
                                            <p:graphicEl>
                                              <a:dgm id="{32146D01-5D3D-4D44-86C3-5C932FC2CD1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021D-D621-430D-91A4-8FE16FDFFD85}"/>
              </a:ext>
            </a:extLst>
          </p:cNvPr>
          <p:cNvSpPr>
            <a:spLocks noGrp="1"/>
          </p:cNvSpPr>
          <p:nvPr>
            <p:ph type="title"/>
          </p:nvPr>
        </p:nvSpPr>
        <p:spPr>
          <a:xfrm>
            <a:off x="1512803" y="0"/>
            <a:ext cx="9144001" cy="1371600"/>
          </a:xfrm>
        </p:spPr>
        <p:txBody>
          <a:bodyPr>
            <a:normAutofit/>
          </a:bodyPr>
          <a:lstStyle/>
          <a:p>
            <a:pPr algn="ctr"/>
            <a:r>
              <a:rPr lang="en-US" sz="6600" b="1" i="1" u="sng"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NOT</a:t>
            </a:r>
            <a:r>
              <a:rPr lang="en-US" sz="66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“by Law”</a:t>
            </a:r>
          </a:p>
        </p:txBody>
      </p:sp>
      <p:graphicFrame>
        <p:nvGraphicFramePr>
          <p:cNvPr id="6" name="Diagram 5">
            <a:extLst>
              <a:ext uri="{FF2B5EF4-FFF2-40B4-BE49-F238E27FC236}">
                <a16:creationId xmlns:a16="http://schemas.microsoft.com/office/drawing/2014/main" id="{F59A9B1B-F191-4B08-B721-155E4F85933F}"/>
              </a:ext>
            </a:extLst>
          </p:cNvPr>
          <p:cNvGraphicFramePr/>
          <p:nvPr>
            <p:extLst>
              <p:ext uri="{D42A27DB-BD31-4B8C-83A1-F6EECF244321}">
                <p14:modId xmlns:p14="http://schemas.microsoft.com/office/powerpoint/2010/main" val="3878382277"/>
              </p:ext>
            </p:extLst>
          </p:nvPr>
        </p:nvGraphicFramePr>
        <p:xfrm>
          <a:off x="303212" y="1371600"/>
          <a:ext cx="115824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259391D2-3D2A-4809-925C-83759E3F8120}"/>
              </a:ext>
            </a:extLst>
          </p:cNvPr>
          <p:cNvSpPr/>
          <p:nvPr/>
        </p:nvSpPr>
        <p:spPr>
          <a:xfrm rot="16200000">
            <a:off x="-967957" y="3252369"/>
            <a:ext cx="392286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For Example</a:t>
            </a:r>
          </a:p>
        </p:txBody>
      </p:sp>
      <p:graphicFrame>
        <p:nvGraphicFramePr>
          <p:cNvPr id="4" name="Diagram 3">
            <a:extLst>
              <a:ext uri="{FF2B5EF4-FFF2-40B4-BE49-F238E27FC236}">
                <a16:creationId xmlns:a16="http://schemas.microsoft.com/office/drawing/2014/main" id="{E4759721-CDB9-4D4A-A7AF-81E72FD1B6F6}"/>
              </a:ext>
            </a:extLst>
          </p:cNvPr>
          <p:cNvGraphicFramePr/>
          <p:nvPr>
            <p:extLst>
              <p:ext uri="{D42A27DB-BD31-4B8C-83A1-F6EECF244321}">
                <p14:modId xmlns:p14="http://schemas.microsoft.com/office/powerpoint/2010/main" val="2721421693"/>
              </p:ext>
            </p:extLst>
          </p:nvPr>
        </p:nvGraphicFramePr>
        <p:xfrm>
          <a:off x="2208212" y="2713759"/>
          <a:ext cx="8125883" cy="35884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tangle 6">
            <a:extLst>
              <a:ext uri="{FF2B5EF4-FFF2-40B4-BE49-F238E27FC236}">
                <a16:creationId xmlns:a16="http://schemas.microsoft.com/office/drawing/2014/main" id="{D1868570-D352-4743-A95D-F865D776156E}"/>
              </a:ext>
            </a:extLst>
          </p:cNvPr>
          <p:cNvSpPr/>
          <p:nvPr/>
        </p:nvSpPr>
        <p:spPr>
          <a:xfrm>
            <a:off x="2132012" y="5774116"/>
            <a:ext cx="9134391" cy="1077218"/>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3200" b="1" dirty="0"/>
              <a:t>Romans 6:14 </a:t>
            </a:r>
            <a:r>
              <a:rPr lang="en-US" sz="3200" dirty="0"/>
              <a:t>For rebellion shall not be master over you, for </a:t>
            </a:r>
            <a:r>
              <a:rPr lang="en-US" sz="3200" b="1" u="sng" dirty="0"/>
              <a:t>you are not under law </a:t>
            </a:r>
            <a:r>
              <a:rPr lang="en-US" sz="3200" dirty="0"/>
              <a:t>but </a:t>
            </a:r>
            <a:r>
              <a:rPr lang="en-US" sz="3200" b="1" u="sng" dirty="0"/>
              <a:t>under grace</a:t>
            </a:r>
            <a:r>
              <a:rPr lang="en-US" sz="3200" dirty="0"/>
              <a:t>. </a:t>
            </a:r>
          </a:p>
        </p:txBody>
      </p:sp>
      <p:graphicFrame>
        <p:nvGraphicFramePr>
          <p:cNvPr id="5" name="Diagram 4">
            <a:extLst>
              <a:ext uri="{FF2B5EF4-FFF2-40B4-BE49-F238E27FC236}">
                <a16:creationId xmlns:a16="http://schemas.microsoft.com/office/drawing/2014/main" id="{E48C6A66-A84A-4DDC-9CCA-DD07C9083D6F}"/>
              </a:ext>
            </a:extLst>
          </p:cNvPr>
          <p:cNvGraphicFramePr/>
          <p:nvPr>
            <p:extLst>
              <p:ext uri="{D42A27DB-BD31-4B8C-83A1-F6EECF244321}">
                <p14:modId xmlns:p14="http://schemas.microsoft.com/office/powerpoint/2010/main" val="1566101961"/>
              </p:ext>
            </p:extLst>
          </p:nvPr>
        </p:nvGraphicFramePr>
        <p:xfrm>
          <a:off x="2031471" y="2549172"/>
          <a:ext cx="8125883" cy="35884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95200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021D-D621-430D-91A4-8FE16FDFFD85}"/>
              </a:ext>
            </a:extLst>
          </p:cNvPr>
          <p:cNvSpPr>
            <a:spLocks noGrp="1"/>
          </p:cNvSpPr>
          <p:nvPr>
            <p:ph type="title"/>
          </p:nvPr>
        </p:nvSpPr>
        <p:spPr>
          <a:xfrm>
            <a:off x="1512803" y="0"/>
            <a:ext cx="9144001" cy="1371600"/>
          </a:xfrm>
        </p:spPr>
        <p:txBody>
          <a:bodyPr>
            <a:normAutofit/>
          </a:bodyPr>
          <a:lstStyle/>
          <a:p>
            <a:pPr algn="ctr"/>
            <a:r>
              <a:rPr lang="en-US" sz="6600" b="1" i="1" u="sng"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NOT</a:t>
            </a:r>
            <a:r>
              <a:rPr lang="en-US" sz="66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“by Law”</a:t>
            </a:r>
          </a:p>
        </p:txBody>
      </p:sp>
      <p:graphicFrame>
        <p:nvGraphicFramePr>
          <p:cNvPr id="6" name="Diagram 5">
            <a:extLst>
              <a:ext uri="{FF2B5EF4-FFF2-40B4-BE49-F238E27FC236}">
                <a16:creationId xmlns:a16="http://schemas.microsoft.com/office/drawing/2014/main" id="{F59A9B1B-F191-4B08-B721-155E4F85933F}"/>
              </a:ext>
            </a:extLst>
          </p:cNvPr>
          <p:cNvGraphicFramePr/>
          <p:nvPr/>
        </p:nvGraphicFramePr>
        <p:xfrm>
          <a:off x="303212" y="1371600"/>
          <a:ext cx="115824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259391D2-3D2A-4809-925C-83759E3F8120}"/>
              </a:ext>
            </a:extLst>
          </p:cNvPr>
          <p:cNvSpPr/>
          <p:nvPr/>
        </p:nvSpPr>
        <p:spPr>
          <a:xfrm rot="16200000">
            <a:off x="-132552" y="2309997"/>
            <a:ext cx="214834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THUS:</a:t>
            </a:r>
          </a:p>
        </p:txBody>
      </p:sp>
      <p:graphicFrame>
        <p:nvGraphicFramePr>
          <p:cNvPr id="5" name="Diagram 4">
            <a:extLst>
              <a:ext uri="{FF2B5EF4-FFF2-40B4-BE49-F238E27FC236}">
                <a16:creationId xmlns:a16="http://schemas.microsoft.com/office/drawing/2014/main" id="{E48C6A66-A84A-4DDC-9CCA-DD07C9083D6F}"/>
              </a:ext>
            </a:extLst>
          </p:cNvPr>
          <p:cNvGraphicFramePr/>
          <p:nvPr>
            <p:extLst>
              <p:ext uri="{D42A27DB-BD31-4B8C-83A1-F6EECF244321}">
                <p14:modId xmlns:p14="http://schemas.microsoft.com/office/powerpoint/2010/main" val="20483132"/>
              </p:ext>
            </p:extLst>
          </p:nvPr>
        </p:nvGraphicFramePr>
        <p:xfrm>
          <a:off x="2095571" y="2732690"/>
          <a:ext cx="8125883" cy="19417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Rectangle 2">
            <a:extLst>
              <a:ext uri="{FF2B5EF4-FFF2-40B4-BE49-F238E27FC236}">
                <a16:creationId xmlns:a16="http://schemas.microsoft.com/office/drawing/2014/main" id="{D42E3B35-8397-4BEB-962E-E562932AC5AE}"/>
              </a:ext>
            </a:extLst>
          </p:cNvPr>
          <p:cNvSpPr/>
          <p:nvPr/>
        </p:nvSpPr>
        <p:spPr>
          <a:xfrm>
            <a:off x="285858" y="4531635"/>
            <a:ext cx="5715000"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b="1" dirty="0"/>
              <a:t>Romans 7:5 </a:t>
            </a:r>
            <a:r>
              <a:rPr lang="en-US" sz="2800" baseline="30000" dirty="0"/>
              <a:t> </a:t>
            </a:r>
            <a:r>
              <a:rPr lang="en-US" sz="2800" dirty="0"/>
              <a:t> For while we were </a:t>
            </a:r>
            <a:r>
              <a:rPr lang="en-US" sz="2800" b="1" u="sng" dirty="0"/>
              <a:t>in the flesh</a:t>
            </a:r>
            <a:r>
              <a:rPr lang="en-US" sz="2800" dirty="0"/>
              <a:t>, the </a:t>
            </a:r>
            <a:r>
              <a:rPr lang="en-US" sz="2800" b="1" u="sng" dirty="0"/>
              <a:t>rebellious passions</a:t>
            </a:r>
            <a:r>
              <a:rPr lang="en-US" sz="2800" dirty="0"/>
              <a:t>, which were </a:t>
            </a:r>
            <a:r>
              <a:rPr lang="en-US" sz="2800" b="1" i="1" u="sng" dirty="0"/>
              <a:t>aroused</a:t>
            </a:r>
            <a:r>
              <a:rPr lang="en-US" sz="2800" b="1" u="sng" dirty="0"/>
              <a:t> by the Law</a:t>
            </a:r>
            <a:r>
              <a:rPr lang="en-US" sz="2800" dirty="0"/>
              <a:t>, were at work in the members of our body to </a:t>
            </a:r>
            <a:r>
              <a:rPr lang="en-US" sz="2800" b="1" u="sng" dirty="0"/>
              <a:t>bear fruit for death</a:t>
            </a:r>
            <a:r>
              <a:rPr lang="en-US" sz="2800" dirty="0"/>
              <a:t>. </a:t>
            </a:r>
          </a:p>
        </p:txBody>
      </p:sp>
      <p:sp>
        <p:nvSpPr>
          <p:cNvPr id="9" name="Rectangle 8">
            <a:extLst>
              <a:ext uri="{FF2B5EF4-FFF2-40B4-BE49-F238E27FC236}">
                <a16:creationId xmlns:a16="http://schemas.microsoft.com/office/drawing/2014/main" id="{90556A5D-54EB-4304-B0D8-4BA78EBA7CDA}"/>
              </a:ext>
            </a:extLst>
          </p:cNvPr>
          <p:cNvSpPr/>
          <p:nvPr/>
        </p:nvSpPr>
        <p:spPr>
          <a:xfrm>
            <a:off x="6158513" y="4531635"/>
            <a:ext cx="5903839" cy="224676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b="1" dirty="0"/>
              <a:t>Romans 7:6 </a:t>
            </a:r>
            <a:r>
              <a:rPr lang="en-US" sz="2800" dirty="0"/>
              <a:t>But now </a:t>
            </a:r>
            <a:r>
              <a:rPr lang="en-US" sz="2800" b="1" u="sng" dirty="0"/>
              <a:t>we have been released from the Law, having died </a:t>
            </a:r>
            <a:r>
              <a:rPr lang="en-US" sz="2800" dirty="0"/>
              <a:t>to that by which we were bound, so that we </a:t>
            </a:r>
            <a:r>
              <a:rPr lang="en-US" sz="2800" b="1" u="sng" dirty="0"/>
              <a:t>serve in newness of the Spirit </a:t>
            </a:r>
            <a:r>
              <a:rPr lang="en-US" sz="2800" dirty="0"/>
              <a:t>and </a:t>
            </a:r>
            <a:r>
              <a:rPr lang="en-US" sz="2800" b="1" u="sng" dirty="0"/>
              <a:t>not in oldness of the letter</a:t>
            </a:r>
            <a:r>
              <a:rPr lang="en-US" sz="2800" dirty="0"/>
              <a:t>. </a:t>
            </a:r>
          </a:p>
        </p:txBody>
      </p:sp>
    </p:spTree>
    <p:extLst>
      <p:ext uri="{BB962C8B-B14F-4D97-AF65-F5344CB8AC3E}">
        <p14:creationId xmlns:p14="http://schemas.microsoft.com/office/powerpoint/2010/main" val="60395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F299-4324-4C10-9FAD-334B7FABBBD8}"/>
              </a:ext>
            </a:extLst>
          </p:cNvPr>
          <p:cNvSpPr>
            <a:spLocks noGrp="1"/>
          </p:cNvSpPr>
          <p:nvPr>
            <p:ph type="title"/>
          </p:nvPr>
        </p:nvSpPr>
        <p:spPr>
          <a:xfrm>
            <a:off x="760412" y="457200"/>
            <a:ext cx="3596607" cy="15240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Problem With LAW</a:t>
            </a:r>
          </a:p>
        </p:txBody>
      </p:sp>
      <p:sp>
        <p:nvSpPr>
          <p:cNvPr id="3" name="Content Placeholder 2">
            <a:extLst>
              <a:ext uri="{FF2B5EF4-FFF2-40B4-BE49-F238E27FC236}">
                <a16:creationId xmlns:a16="http://schemas.microsoft.com/office/drawing/2014/main" id="{2A9898FE-E02D-48CA-8D09-1DB9F827A630}"/>
              </a:ext>
            </a:extLst>
          </p:cNvPr>
          <p:cNvSpPr>
            <a:spLocks noGrp="1"/>
          </p:cNvSpPr>
          <p:nvPr>
            <p:ph type="body" sz="half" idx="2"/>
          </p:nvPr>
        </p:nvSpPr>
        <p:spPr>
          <a:xfrm>
            <a:off x="836611" y="1981200"/>
            <a:ext cx="3810001" cy="4038600"/>
          </a:xfrm>
        </p:spPr>
        <p:txBody>
          <a:bodyPr>
            <a:normAutofit/>
          </a:bodyPr>
          <a:lstStyle/>
          <a:p>
            <a:pPr marL="0" indent="0">
              <a:buNone/>
            </a:pPr>
            <a:r>
              <a:rPr lang="en-US" sz="2800" dirty="0"/>
              <a:t>Romans 7:7 What shall we say then? Is the Law sin? May it never be! On the contrary, </a:t>
            </a:r>
            <a:r>
              <a:rPr lang="en-US" sz="2800" b="1" u="sng" dirty="0"/>
              <a:t>I would not have come to know sin </a:t>
            </a:r>
            <a:r>
              <a:rPr lang="en-US" sz="2800" i="1" u="sng" dirty="0"/>
              <a:t>except through the Law</a:t>
            </a:r>
            <a:r>
              <a:rPr lang="en-US" sz="2800" dirty="0"/>
              <a:t>; </a:t>
            </a:r>
          </a:p>
        </p:txBody>
      </p:sp>
      <p:sp>
        <p:nvSpPr>
          <p:cNvPr id="5" name="Content Placeholder 4">
            <a:extLst>
              <a:ext uri="{FF2B5EF4-FFF2-40B4-BE49-F238E27FC236}">
                <a16:creationId xmlns:a16="http://schemas.microsoft.com/office/drawing/2014/main" id="{771478BC-3FD9-473A-848E-97BAF8A456E6}"/>
              </a:ext>
            </a:extLst>
          </p:cNvPr>
          <p:cNvSpPr>
            <a:spLocks noGrp="1"/>
          </p:cNvSpPr>
          <p:nvPr>
            <p:ph idx="1"/>
          </p:nvPr>
        </p:nvSpPr>
        <p:spPr>
          <a:xfrm>
            <a:off x="4951413" y="685800"/>
            <a:ext cx="7237411" cy="5334000"/>
          </a:xfrm>
        </p:spPr>
        <p:txBody>
          <a:bodyPr>
            <a:normAutofit/>
          </a:bodyPr>
          <a:lstStyle/>
          <a:p>
            <a:pPr marL="514350" indent="-514350">
              <a:buFont typeface="+mj-lt"/>
              <a:buAutoNum type="arabicPeriod"/>
            </a:pP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The Law tells us what is </a:t>
            </a:r>
            <a:r>
              <a:rPr lang="en-US" sz="3600" b="1" i="1" u="sng" spc="50" dirty="0">
                <a:ln w="9525" cmpd="sng">
                  <a:solidFill>
                    <a:schemeClr val="accent1"/>
                  </a:solidFill>
                  <a:prstDash val="solid"/>
                </a:ln>
                <a:solidFill>
                  <a:srgbClr val="70AD47">
                    <a:tint val="1000"/>
                  </a:srgbClr>
                </a:solidFill>
                <a:effectLst>
                  <a:glow rad="38100">
                    <a:schemeClr val="accent1">
                      <a:alpha val="40000"/>
                    </a:schemeClr>
                  </a:glow>
                </a:effectLst>
              </a:rPr>
              <a:t>wrong</a:t>
            </a: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a:t>
            </a:r>
          </a:p>
        </p:txBody>
      </p:sp>
      <p:sp>
        <p:nvSpPr>
          <p:cNvPr id="7" name="Rectangle 6">
            <a:extLst>
              <a:ext uri="{FF2B5EF4-FFF2-40B4-BE49-F238E27FC236}">
                <a16:creationId xmlns:a16="http://schemas.microsoft.com/office/drawing/2014/main" id="{C01D473C-D5F6-4B3B-B79F-7E599DE894F4}"/>
              </a:ext>
            </a:extLst>
          </p:cNvPr>
          <p:cNvSpPr/>
          <p:nvPr/>
        </p:nvSpPr>
        <p:spPr>
          <a:xfrm>
            <a:off x="6494551" y="5354295"/>
            <a:ext cx="3724096" cy="584775"/>
          </a:xfrm>
          <a:prstGeom prst="rect">
            <a:avLst/>
          </a:prstGeom>
        </p:spPr>
        <p:txBody>
          <a:bodyPr wrap="none">
            <a:spAutoFit/>
          </a:bodyPr>
          <a:lstStyle/>
          <a:p>
            <a:r>
              <a:rPr lang="en-US" sz="3200" b="1" u="sng" dirty="0"/>
              <a:t>oldness of the letter</a:t>
            </a:r>
            <a:endParaRPr lang="en-US" sz="3200" dirty="0"/>
          </a:p>
        </p:txBody>
      </p:sp>
      <p:pic>
        <p:nvPicPr>
          <p:cNvPr id="8" name="Picture 7">
            <a:extLst>
              <a:ext uri="{FF2B5EF4-FFF2-40B4-BE49-F238E27FC236}">
                <a16:creationId xmlns:a16="http://schemas.microsoft.com/office/drawing/2014/main" id="{D9102E07-71AB-4687-8295-28B8F0221543}"/>
              </a:ext>
            </a:extLst>
          </p:cNvPr>
          <p:cNvPicPr>
            <a:picLocks noChangeAspect="1"/>
          </p:cNvPicPr>
          <p:nvPr/>
        </p:nvPicPr>
        <p:blipFill>
          <a:blip r:embed="rId3"/>
          <a:stretch>
            <a:fillRect/>
          </a:stretch>
        </p:blipFill>
        <p:spPr>
          <a:xfrm>
            <a:off x="5639700" y="1981200"/>
            <a:ext cx="5860836" cy="3062287"/>
          </a:xfrm>
          <a:prstGeom prst="rect">
            <a:avLst/>
          </a:prstGeom>
        </p:spPr>
      </p:pic>
    </p:spTree>
    <p:extLst>
      <p:ext uri="{BB962C8B-B14F-4D97-AF65-F5344CB8AC3E}">
        <p14:creationId xmlns:p14="http://schemas.microsoft.com/office/powerpoint/2010/main" val="182012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F299-4324-4C10-9FAD-334B7FABBBD8}"/>
              </a:ext>
            </a:extLst>
          </p:cNvPr>
          <p:cNvSpPr>
            <a:spLocks noGrp="1"/>
          </p:cNvSpPr>
          <p:nvPr>
            <p:ph type="title"/>
          </p:nvPr>
        </p:nvSpPr>
        <p:spPr>
          <a:xfrm>
            <a:off x="760412" y="457200"/>
            <a:ext cx="3596607" cy="1524000"/>
          </a:xfrm>
        </p:spPr>
        <p:txBody>
          <a:bodyPr>
            <a:normAutofit/>
            <a:scene3d>
              <a:camera prst="orthographicFront"/>
              <a:lightRig rig="threePt" dir="t"/>
            </a:scene3d>
            <a:sp3d extrusionH="57150">
              <a:bevelT w="38100" h="38100"/>
            </a:sp3d>
          </a:bodyPr>
          <a:lstStyle/>
          <a:p>
            <a:r>
              <a:rPr lang="en-US" sz="4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Problem With LAW</a:t>
            </a:r>
          </a:p>
        </p:txBody>
      </p:sp>
      <p:sp>
        <p:nvSpPr>
          <p:cNvPr id="3" name="Content Placeholder 2">
            <a:extLst>
              <a:ext uri="{FF2B5EF4-FFF2-40B4-BE49-F238E27FC236}">
                <a16:creationId xmlns:a16="http://schemas.microsoft.com/office/drawing/2014/main" id="{2A9898FE-E02D-48CA-8D09-1DB9F827A630}"/>
              </a:ext>
            </a:extLst>
          </p:cNvPr>
          <p:cNvSpPr>
            <a:spLocks noGrp="1"/>
          </p:cNvSpPr>
          <p:nvPr>
            <p:ph type="body" sz="half" idx="2"/>
          </p:nvPr>
        </p:nvSpPr>
        <p:spPr>
          <a:xfrm>
            <a:off x="836611" y="1981200"/>
            <a:ext cx="3810001" cy="4038600"/>
          </a:xfrm>
        </p:spPr>
        <p:txBody>
          <a:bodyPr>
            <a:normAutofit/>
          </a:bodyPr>
          <a:lstStyle/>
          <a:p>
            <a:r>
              <a:rPr lang="en-US" sz="2800" dirty="0"/>
              <a:t>Romans 7:7 ….I would not have known about coveting if the Law had not said, "</a:t>
            </a:r>
            <a:r>
              <a:rPr lang="en-US" sz="2800" b="1" u="sng" dirty="0"/>
              <a:t>YOU SHALL NOT COVET</a:t>
            </a:r>
            <a:r>
              <a:rPr lang="en-US" sz="2800" dirty="0"/>
              <a:t>." </a:t>
            </a:r>
          </a:p>
        </p:txBody>
      </p:sp>
      <p:sp>
        <p:nvSpPr>
          <p:cNvPr id="5" name="Content Placeholder 4">
            <a:extLst>
              <a:ext uri="{FF2B5EF4-FFF2-40B4-BE49-F238E27FC236}">
                <a16:creationId xmlns:a16="http://schemas.microsoft.com/office/drawing/2014/main" id="{771478BC-3FD9-473A-848E-97BAF8A456E6}"/>
              </a:ext>
            </a:extLst>
          </p:cNvPr>
          <p:cNvSpPr>
            <a:spLocks noGrp="1"/>
          </p:cNvSpPr>
          <p:nvPr>
            <p:ph idx="1"/>
          </p:nvPr>
        </p:nvSpPr>
        <p:spPr>
          <a:xfrm>
            <a:off x="4951414" y="685800"/>
            <a:ext cx="6857998" cy="5334000"/>
          </a:xfrm>
        </p:spPr>
        <p:txBody>
          <a:bodyPr>
            <a:normAutofit/>
          </a:bodyPr>
          <a:lstStyle/>
          <a:p>
            <a:pPr marL="514350" indent="-514350">
              <a:buFont typeface="+mj-lt"/>
              <a:buAutoNum type="arabicPeriod"/>
            </a:pPr>
            <a:r>
              <a:rPr lang="en-US" sz="3600" dirty="0">
                <a:solidFill>
                  <a:schemeClr val="accent4"/>
                </a:solidFill>
              </a:rPr>
              <a:t>The Law tells us what is </a:t>
            </a:r>
            <a:r>
              <a:rPr lang="en-US" sz="3600" i="1" u="sng" dirty="0">
                <a:solidFill>
                  <a:schemeClr val="accent4"/>
                </a:solidFill>
              </a:rPr>
              <a:t>wrong</a:t>
            </a:r>
            <a:r>
              <a:rPr lang="en-US" sz="3600" dirty="0">
                <a:solidFill>
                  <a:schemeClr val="accent4"/>
                </a:solidFill>
              </a:rPr>
              <a:t>.</a:t>
            </a:r>
          </a:p>
          <a:p>
            <a:pPr marL="514350" indent="-514350">
              <a:buFont typeface="+mj-lt"/>
              <a:buAutoNum type="arabicPeriod"/>
            </a:pP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God’s law also tells us </a:t>
            </a:r>
            <a:r>
              <a:rPr lang="en-US" sz="3600" b="1" u="sng" spc="50" dirty="0">
                <a:ln w="9525" cmpd="sng">
                  <a:solidFill>
                    <a:schemeClr val="accent1"/>
                  </a:solidFill>
                  <a:prstDash val="solid"/>
                </a:ln>
                <a:solidFill>
                  <a:srgbClr val="70AD47">
                    <a:tint val="1000"/>
                  </a:srgbClr>
                </a:solidFill>
                <a:effectLst>
                  <a:glow rad="38100">
                    <a:schemeClr val="accent1">
                      <a:alpha val="40000"/>
                    </a:schemeClr>
                  </a:glow>
                </a:effectLst>
              </a:rPr>
              <a:t>what’s wrong inside</a:t>
            </a:r>
          </a:p>
        </p:txBody>
      </p:sp>
      <p:sp>
        <p:nvSpPr>
          <p:cNvPr id="4" name="Rectangle 3">
            <a:extLst>
              <a:ext uri="{FF2B5EF4-FFF2-40B4-BE49-F238E27FC236}">
                <a16:creationId xmlns:a16="http://schemas.microsoft.com/office/drawing/2014/main" id="{545036AA-95B7-4496-9ECD-948A29BF065F}"/>
              </a:ext>
            </a:extLst>
          </p:cNvPr>
          <p:cNvSpPr/>
          <p:nvPr/>
        </p:nvSpPr>
        <p:spPr>
          <a:xfrm>
            <a:off x="4297143" y="3200400"/>
            <a:ext cx="7542212" cy="267765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dirty="0"/>
              <a:t>Matthew 5:27-28 (NASB) </a:t>
            </a:r>
          </a:p>
          <a:p>
            <a:r>
              <a:rPr lang="en-US" sz="2800" dirty="0"/>
              <a:t>27  "You have heard that it was said, 'YOU SHALL NOT COMMIT ADULTERY'; </a:t>
            </a:r>
          </a:p>
          <a:p>
            <a:r>
              <a:rPr lang="en-US" sz="2800" dirty="0"/>
              <a:t>28  but I say to you that everyone who looks at a woman with lust for her has already committed adultery with her in his heart. </a:t>
            </a:r>
          </a:p>
        </p:txBody>
      </p:sp>
    </p:spTree>
    <p:extLst>
      <p:ext uri="{BB962C8B-B14F-4D97-AF65-F5344CB8AC3E}">
        <p14:creationId xmlns:p14="http://schemas.microsoft.com/office/powerpoint/2010/main" val="118667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415</TotalTime>
  <Words>2088</Words>
  <Application>Microsoft Office PowerPoint</Application>
  <PresentationFormat>Custom</PresentationFormat>
  <Paragraphs>212</Paragraphs>
  <Slides>35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Corbel</vt:lpstr>
      <vt:lpstr>Wingdings</vt:lpstr>
      <vt:lpstr>Digital Blue Tunnel 16x9</vt:lpstr>
      <vt:lpstr>The Beast Within</vt:lpstr>
      <vt:lpstr>Last Week…Romans 6:23</vt:lpstr>
      <vt:lpstr>The “New Life”</vt:lpstr>
      <vt:lpstr>NOT “by Law”</vt:lpstr>
      <vt:lpstr>NOT “by Law”</vt:lpstr>
      <vt:lpstr>NOT “by Law”</vt:lpstr>
      <vt:lpstr>NOT “by Law”</vt:lpstr>
      <vt:lpstr>The Problem With LAW</vt:lpstr>
      <vt:lpstr>The Problem With LAW</vt:lpstr>
      <vt:lpstr>The Problem With LAW</vt:lpstr>
      <vt:lpstr>The Problem With LAW</vt:lpstr>
      <vt:lpstr>The Problem With LAW</vt:lpstr>
      <vt:lpstr>The Problem With LAW</vt:lpstr>
      <vt:lpstr>The Problem With LAW</vt:lpstr>
      <vt:lpstr>What does “the Beast” look like?</vt:lpstr>
      <vt:lpstr>What does “the Beast” look like?</vt:lpstr>
      <vt:lpstr>What does “the Beast” look like?</vt:lpstr>
      <vt:lpstr>What does “the Beast” look like?</vt:lpstr>
      <vt:lpstr>What does “the Beast” look like?</vt:lpstr>
      <vt:lpstr>The Solution to Pollution</vt:lpstr>
      <vt:lpstr>The Solution to Pollution</vt:lpstr>
      <vt:lpstr>The Solution to Pollution</vt:lpstr>
      <vt:lpstr>PowerPoint Presentation</vt:lpstr>
      <vt:lpstr>PowerPoint Presentation</vt:lpstr>
      <vt:lpstr>NOT “by Law”</vt:lpstr>
      <vt:lpstr>Last Week…Romans 6:13</vt:lpstr>
      <vt:lpstr>A New Habit…Romans 6:16</vt:lpstr>
      <vt:lpstr>Title and Content Layout with Chart</vt:lpstr>
      <vt:lpstr>Two Content Layout with Table</vt:lpstr>
      <vt:lpstr>Title and Content Layout with SmartArt</vt:lpstr>
      <vt:lpstr>Add a Slide Title - 2</vt:lpstr>
      <vt:lpstr>Add a Slide Title - 3</vt:lpstr>
      <vt:lpstr>PowerPoint Presentation</vt:lpstr>
      <vt:lpstr>Add a Slide Title - 4</vt:lpstr>
      <vt:lpstr>Add a Slide Title - 5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Beast Within</dc:title>
  <dc:creator>Keith McCallum</dc:creator>
  <cp:lastModifiedBy>Keith McCallum</cp:lastModifiedBy>
  <cp:revision>7</cp:revision>
  <dcterms:created xsi:type="dcterms:W3CDTF">2018-09-29T15:23:07Z</dcterms:created>
  <dcterms:modified xsi:type="dcterms:W3CDTF">2018-10-27T14:59:02Z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